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4" r:id="rId15"/>
    <p:sldId id="275" r:id="rId16"/>
    <p:sldId id="276" r:id="rId17"/>
    <p:sldId id="277" r:id="rId18"/>
    <p:sldId id="270" r:id="rId19"/>
    <p:sldId id="279" r:id="rId20"/>
    <p:sldId id="280" r:id="rId21"/>
    <p:sldId id="278" r:id="rId22"/>
    <p:sldId id="281" r:id="rId23"/>
    <p:sldId id="283" r:id="rId24"/>
    <p:sldId id="282" r:id="rId25"/>
    <p:sldId id="271" r:id="rId26"/>
    <p:sldId id="272" r:id="rId27"/>
    <p:sldId id="285" r:id="rId28"/>
    <p:sldId id="284" r:id="rId29"/>
    <p:sldId id="273" r:id="rId30"/>
    <p:sldId id="286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34F421-6309-4117-8BEA-3304A1AFEC7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19060DF6-3BE5-4C60-8F7F-7E208001361A}">
      <dgm:prSet/>
      <dgm:spPr>
        <a:solidFill>
          <a:srgbClr val="92D050"/>
        </a:solidFill>
        <a:scene3d>
          <a:camera prst="orthographicFront"/>
          <a:lightRig rig="threePt" dir="t"/>
        </a:scene3d>
        <a:sp3d>
          <a:bevelT w="139700" prst="cross"/>
        </a:sp3d>
      </dgm:spPr>
      <dgm:t>
        <a:bodyPr/>
        <a:lstStyle/>
        <a:p>
          <a:pPr rtl="0"/>
          <a:r>
            <a:rPr lang="es-CO" b="1" u="sng" dirty="0" smtClean="0">
              <a:solidFill>
                <a:srgbClr val="FF0000"/>
              </a:solidFill>
            </a:rPr>
            <a:t>Jn.14:2</a:t>
          </a:r>
          <a:r>
            <a:rPr lang="es-CO" b="1" u="none" dirty="0" smtClean="0">
              <a:solidFill>
                <a:srgbClr val="FF0000"/>
              </a:solidFill>
            </a:rPr>
            <a:t>  </a:t>
          </a:r>
          <a:r>
            <a:rPr lang="es-CO" dirty="0" smtClean="0">
              <a:solidFill>
                <a:srgbClr val="002060"/>
              </a:solidFill>
            </a:rPr>
            <a:t>En la casa de mi Padre muchas moradas hay; si así no fuera, yo os lo hubiera dicho; voy, pues, a preparar lugar para vosotros.</a:t>
          </a:r>
          <a:br>
            <a:rPr lang="es-CO" dirty="0" smtClean="0">
              <a:solidFill>
                <a:srgbClr val="002060"/>
              </a:solidFill>
            </a:rPr>
          </a:br>
          <a:r>
            <a:rPr lang="es-CO" dirty="0" smtClean="0">
              <a:solidFill>
                <a:srgbClr val="002060"/>
              </a:solidFill>
            </a:rPr>
            <a:t>3 Y si me fuere y os preparare lugar, </a:t>
          </a:r>
          <a:r>
            <a:rPr lang="es-CO" u="sng" dirty="0" smtClean="0">
              <a:solidFill>
                <a:srgbClr val="002060"/>
              </a:solidFill>
            </a:rPr>
            <a:t>vendré otra vez</a:t>
          </a:r>
          <a:r>
            <a:rPr lang="es-CO" dirty="0" smtClean="0">
              <a:solidFill>
                <a:srgbClr val="002060"/>
              </a:solidFill>
            </a:rPr>
            <a:t>, y os tomaré a mí mismo, para que donde yo estoy, vosotros también estéis.</a:t>
          </a:r>
          <a:endParaRPr lang="es-CO" dirty="0">
            <a:solidFill>
              <a:srgbClr val="002060"/>
            </a:solidFill>
          </a:endParaRPr>
        </a:p>
      </dgm:t>
    </dgm:pt>
    <dgm:pt modelId="{1A90DD42-AA69-4B65-8D14-E9A74F7EC411}" type="parTrans" cxnId="{B610C658-BE25-453B-AEBC-B98A0FB0D28F}">
      <dgm:prSet/>
      <dgm:spPr/>
      <dgm:t>
        <a:bodyPr/>
        <a:lstStyle/>
        <a:p>
          <a:endParaRPr lang="es-CO"/>
        </a:p>
      </dgm:t>
    </dgm:pt>
    <dgm:pt modelId="{FE6D4FBB-8B94-4025-804E-5CFAA41E4488}" type="sibTrans" cxnId="{B610C658-BE25-453B-AEBC-B98A0FB0D28F}">
      <dgm:prSet/>
      <dgm:spPr/>
      <dgm:t>
        <a:bodyPr/>
        <a:lstStyle/>
        <a:p>
          <a:endParaRPr lang="es-CO"/>
        </a:p>
      </dgm:t>
    </dgm:pt>
    <dgm:pt modelId="{010118D8-92DC-4CD1-9EF1-E91D0D1889E4}">
      <dgm:prSet/>
      <dgm:spPr>
        <a:solidFill>
          <a:schemeClr val="accent3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39700" prst="cross"/>
        </a:sp3d>
      </dgm:spPr>
      <dgm:t>
        <a:bodyPr/>
        <a:lstStyle/>
        <a:p>
          <a:pPr rtl="0"/>
          <a:r>
            <a:rPr lang="es-CO" b="1" u="sng" dirty="0" smtClean="0">
              <a:solidFill>
                <a:srgbClr val="FF0000"/>
              </a:solidFill>
            </a:rPr>
            <a:t>Is.25:9 </a:t>
          </a:r>
          <a:r>
            <a:rPr lang="es-CO" dirty="0" smtClean="0"/>
            <a:t>Y se dirá en aquel día: He aquí, éste es nuestro Dios, le hemos esperado, y nos salvará; éste es Jehová a quien hemos esperado, nos gozaremos y nos alegraremos en su salvación.</a:t>
          </a:r>
          <a:endParaRPr lang="es-CO" dirty="0"/>
        </a:p>
      </dgm:t>
    </dgm:pt>
    <dgm:pt modelId="{E5F4FA0A-691D-4214-8AEE-551FD05A28CB}" type="parTrans" cxnId="{9574CF00-4DA4-4ED2-B3CD-841B237AD2B9}">
      <dgm:prSet/>
      <dgm:spPr/>
      <dgm:t>
        <a:bodyPr/>
        <a:lstStyle/>
        <a:p>
          <a:endParaRPr lang="es-CO"/>
        </a:p>
      </dgm:t>
    </dgm:pt>
    <dgm:pt modelId="{55EA4D88-03B4-425F-ABB7-A59F9C8481E7}" type="sibTrans" cxnId="{9574CF00-4DA4-4ED2-B3CD-841B237AD2B9}">
      <dgm:prSet/>
      <dgm:spPr/>
      <dgm:t>
        <a:bodyPr/>
        <a:lstStyle/>
        <a:p>
          <a:endParaRPr lang="es-CO"/>
        </a:p>
      </dgm:t>
    </dgm:pt>
    <dgm:pt modelId="{1E52C9CB-18F0-46EB-8F0E-703363BC3B4D}">
      <dgm:prSet/>
      <dgm:spPr>
        <a:solidFill>
          <a:schemeClr val="accent3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39700" prst="cross"/>
        </a:sp3d>
      </dgm:spPr>
      <dgm:t>
        <a:bodyPr/>
        <a:lstStyle/>
        <a:p>
          <a:pPr rtl="0"/>
          <a:r>
            <a:rPr lang="es-CO" b="1" u="sng" dirty="0" smtClean="0">
              <a:solidFill>
                <a:srgbClr val="FF0000"/>
              </a:solidFill>
            </a:rPr>
            <a:t>Mt.25:31</a:t>
          </a:r>
          <a:r>
            <a:rPr lang="es-CO" dirty="0" smtClean="0"/>
            <a:t> Cuando el Hijo del Hombre venga en su gloria, y todos los santos ángeles con él, entonces se sentará en su trono de gloria,...</a:t>
          </a:r>
          <a:endParaRPr lang="es-CO" dirty="0"/>
        </a:p>
      </dgm:t>
    </dgm:pt>
    <dgm:pt modelId="{95804C34-2AA6-47CA-A241-D7550D4D7F61}" type="parTrans" cxnId="{AC27EA8A-6A49-4813-B3F2-1F09E4B35444}">
      <dgm:prSet/>
      <dgm:spPr/>
      <dgm:t>
        <a:bodyPr/>
        <a:lstStyle/>
        <a:p>
          <a:endParaRPr lang="es-CO"/>
        </a:p>
      </dgm:t>
    </dgm:pt>
    <dgm:pt modelId="{E8F73640-F45C-45BC-BC1A-6F78AD2842F0}" type="sibTrans" cxnId="{AC27EA8A-6A49-4813-B3F2-1F09E4B35444}">
      <dgm:prSet/>
      <dgm:spPr/>
      <dgm:t>
        <a:bodyPr/>
        <a:lstStyle/>
        <a:p>
          <a:endParaRPr lang="es-CO"/>
        </a:p>
      </dgm:t>
    </dgm:pt>
    <dgm:pt modelId="{6358F01D-9FD7-42C8-A009-786D0E7347E0}" type="pres">
      <dgm:prSet presAssocID="{8F34F421-6309-4117-8BEA-3304A1AFEC7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3FA30B14-314F-43BE-8B73-82F853594FBD}" type="pres">
      <dgm:prSet presAssocID="{19060DF6-3BE5-4C60-8F7F-7E208001361A}" presName="parentText" presStyleLbl="node1" presStyleIdx="0" presStyleCnt="1" custLinFactNeighborY="-10637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41CEE5F-5B51-4A0E-9A42-E7B188DDB79F}" type="pres">
      <dgm:prSet presAssocID="{19060DF6-3BE5-4C60-8F7F-7E208001361A}" presName="childText" presStyleLbl="revTx" presStyleIdx="0" presStyleCnt="1" custScaleY="10931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3F791CE3-D3AA-4314-8668-F65BED649719}" type="presOf" srcId="{19060DF6-3BE5-4C60-8F7F-7E208001361A}" destId="{3FA30B14-314F-43BE-8B73-82F853594FBD}" srcOrd="0" destOrd="0" presId="urn:microsoft.com/office/officeart/2005/8/layout/vList2"/>
    <dgm:cxn modelId="{AC27EA8A-6A49-4813-B3F2-1F09E4B35444}" srcId="{19060DF6-3BE5-4C60-8F7F-7E208001361A}" destId="{1E52C9CB-18F0-46EB-8F0E-703363BC3B4D}" srcOrd="0" destOrd="0" parTransId="{95804C34-2AA6-47CA-A241-D7550D4D7F61}" sibTransId="{E8F73640-F45C-45BC-BC1A-6F78AD2842F0}"/>
    <dgm:cxn modelId="{59BA63E5-679D-4FD6-B0B4-E5B536D733B6}" type="presOf" srcId="{010118D8-92DC-4CD1-9EF1-E91D0D1889E4}" destId="{341CEE5F-5B51-4A0E-9A42-E7B188DDB79F}" srcOrd="0" destOrd="1" presId="urn:microsoft.com/office/officeart/2005/8/layout/vList2"/>
    <dgm:cxn modelId="{B610C658-BE25-453B-AEBC-B98A0FB0D28F}" srcId="{8F34F421-6309-4117-8BEA-3304A1AFEC7A}" destId="{19060DF6-3BE5-4C60-8F7F-7E208001361A}" srcOrd="0" destOrd="0" parTransId="{1A90DD42-AA69-4B65-8D14-E9A74F7EC411}" sibTransId="{FE6D4FBB-8B94-4025-804E-5CFAA41E4488}"/>
    <dgm:cxn modelId="{064FCCAB-B781-4C55-8E86-41E8D5CC461F}" type="presOf" srcId="{8F34F421-6309-4117-8BEA-3304A1AFEC7A}" destId="{6358F01D-9FD7-42C8-A009-786D0E7347E0}" srcOrd="0" destOrd="0" presId="urn:microsoft.com/office/officeart/2005/8/layout/vList2"/>
    <dgm:cxn modelId="{AA910E29-AB3B-4224-8790-35FC1416C540}" type="presOf" srcId="{1E52C9CB-18F0-46EB-8F0E-703363BC3B4D}" destId="{341CEE5F-5B51-4A0E-9A42-E7B188DDB79F}" srcOrd="0" destOrd="0" presId="urn:microsoft.com/office/officeart/2005/8/layout/vList2"/>
    <dgm:cxn modelId="{9574CF00-4DA4-4ED2-B3CD-841B237AD2B9}" srcId="{19060DF6-3BE5-4C60-8F7F-7E208001361A}" destId="{010118D8-92DC-4CD1-9EF1-E91D0D1889E4}" srcOrd="1" destOrd="0" parTransId="{E5F4FA0A-691D-4214-8AEE-551FD05A28CB}" sibTransId="{55EA4D88-03B4-425F-ABB7-A59F9C8481E7}"/>
    <dgm:cxn modelId="{0F9F72E6-8676-457B-94C3-723BC3415E93}" type="presParOf" srcId="{6358F01D-9FD7-42C8-A009-786D0E7347E0}" destId="{3FA30B14-314F-43BE-8B73-82F853594FBD}" srcOrd="0" destOrd="0" presId="urn:microsoft.com/office/officeart/2005/8/layout/vList2"/>
    <dgm:cxn modelId="{5B15233C-46A7-43C8-9FC0-FBAC2E516D77}" type="presParOf" srcId="{6358F01D-9FD7-42C8-A009-786D0E7347E0}" destId="{341CEE5F-5B51-4A0E-9A42-E7B188DDB79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6AF0B1-301B-4A97-A7F6-67B04DB7512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98E8F25-DCCB-492E-BB71-5F868EAB1D62}">
      <dgm:prSet custT="1"/>
      <dgm:spPr>
        <a:solidFill>
          <a:schemeClr val="bg2">
            <a:lumMod val="50000"/>
          </a:schemeClr>
        </a:solidFill>
      </dgm:spPr>
      <dgm:t>
        <a:bodyPr/>
        <a:lstStyle/>
        <a:p>
          <a:pPr rtl="0"/>
          <a:r>
            <a:rPr lang="es-CO" sz="3200" u="sng" dirty="0" smtClean="0"/>
            <a:t>Zac.14:5</a:t>
          </a:r>
          <a:r>
            <a:rPr lang="es-CO" sz="3200" dirty="0" smtClean="0"/>
            <a:t>. y vendrá Jehová mi Dios, y con él todos los santos.</a:t>
          </a:r>
          <a:endParaRPr lang="es-CO" sz="3200" dirty="0"/>
        </a:p>
      </dgm:t>
    </dgm:pt>
    <dgm:pt modelId="{C6DEC42F-FC26-49E4-9633-1954D921FE81}" type="parTrans" cxnId="{45E856E2-92D1-4040-944B-55453B5AA5FD}">
      <dgm:prSet/>
      <dgm:spPr/>
      <dgm:t>
        <a:bodyPr/>
        <a:lstStyle/>
        <a:p>
          <a:endParaRPr lang="es-CO"/>
        </a:p>
      </dgm:t>
    </dgm:pt>
    <dgm:pt modelId="{05145D3C-5D2D-4CFA-8B14-A8487A995B9C}" type="sibTrans" cxnId="{45E856E2-92D1-4040-944B-55453B5AA5FD}">
      <dgm:prSet/>
      <dgm:spPr/>
      <dgm:t>
        <a:bodyPr/>
        <a:lstStyle/>
        <a:p>
          <a:endParaRPr lang="es-CO"/>
        </a:p>
      </dgm:t>
    </dgm:pt>
    <dgm:pt modelId="{4F32C2BD-534E-4E6E-B562-7500243F8D79}">
      <dgm:prSet custT="1"/>
      <dgm:spPr>
        <a:solidFill>
          <a:schemeClr val="tx2">
            <a:lumMod val="75000"/>
          </a:schemeClr>
        </a:solidFill>
      </dgm:spPr>
      <dgm:t>
        <a:bodyPr/>
        <a:lstStyle/>
        <a:p>
          <a:pPr rtl="0"/>
          <a:r>
            <a:rPr lang="es-CO" sz="2400" b="1" u="sng" dirty="0" smtClean="0"/>
            <a:t>Jud.14</a:t>
          </a:r>
          <a:r>
            <a:rPr lang="es-CO" sz="2200" dirty="0" smtClean="0"/>
            <a:t>. De éstos también profetizó Enoc, séptimo desde Adán, diciendo: He aquí, </a:t>
          </a:r>
          <a:r>
            <a:rPr lang="es-CO" sz="2200" b="1" dirty="0" smtClean="0"/>
            <a:t>vino el Señor con sus santas decenas de millar</a:t>
          </a:r>
          <a:r>
            <a:rPr lang="es-CO" sz="2200" dirty="0" smtClean="0"/>
            <a:t>es,</a:t>
          </a:r>
          <a:br>
            <a:rPr lang="es-CO" sz="2200" dirty="0" smtClean="0"/>
          </a:br>
          <a:r>
            <a:rPr lang="es-CO" sz="2200" dirty="0" smtClean="0"/>
            <a:t>15 para hacer juicio contra todos, y dejar convictos a todos los impíos de todas sus obras impías que han hecho impíamente, y de todas las cosas duras que los pecadores impíos han hablado contra él.".</a:t>
          </a:r>
          <a:endParaRPr lang="es-CO" sz="2200" dirty="0"/>
        </a:p>
      </dgm:t>
    </dgm:pt>
    <dgm:pt modelId="{1D1E984C-C157-4B16-8EB7-0C276DA33FD7}" type="parTrans" cxnId="{E9BE77F9-05D1-461D-B923-640BE3EB6B88}">
      <dgm:prSet/>
      <dgm:spPr/>
      <dgm:t>
        <a:bodyPr/>
        <a:lstStyle/>
        <a:p>
          <a:endParaRPr lang="es-CO"/>
        </a:p>
      </dgm:t>
    </dgm:pt>
    <dgm:pt modelId="{62B1827A-B1A4-45F1-990B-B55CEE65FAD3}" type="sibTrans" cxnId="{E9BE77F9-05D1-461D-B923-640BE3EB6B88}">
      <dgm:prSet/>
      <dgm:spPr/>
      <dgm:t>
        <a:bodyPr/>
        <a:lstStyle/>
        <a:p>
          <a:endParaRPr lang="es-CO"/>
        </a:p>
      </dgm:t>
    </dgm:pt>
    <dgm:pt modelId="{33D083EB-A870-442D-B399-977C16D58C3B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s-CO" b="1" u="sng" dirty="0" smtClean="0"/>
            <a:t>Job 19:25-27</a:t>
          </a:r>
          <a:r>
            <a:rPr lang="es-CO" dirty="0" smtClean="0"/>
            <a:t>. Yo sé que mi Redentor vive, Y al fin se levantará sobre el polvo.</a:t>
          </a:r>
          <a:br>
            <a:rPr lang="es-CO" dirty="0" smtClean="0"/>
          </a:br>
          <a:r>
            <a:rPr lang="es-CO" dirty="0" smtClean="0"/>
            <a:t>26. Y después de deshecha esta mi piel, En mi carne he de ver a Dios;</a:t>
          </a:r>
          <a:br>
            <a:rPr lang="es-CO" dirty="0" smtClean="0"/>
          </a:br>
          <a:r>
            <a:rPr lang="es-CO" dirty="0" smtClean="0"/>
            <a:t>27. Al cual veré por mí mismo, Y mis ojos lo verán, y no otro, Aunque mi corazón desfallece dentro de mí.</a:t>
          </a:r>
          <a:endParaRPr lang="es-CO" dirty="0"/>
        </a:p>
      </dgm:t>
    </dgm:pt>
    <dgm:pt modelId="{66F55B2D-6CE8-4618-A6D4-453E40EFF179}" type="parTrans" cxnId="{276AAAA6-3129-4FB0-BE85-26CDE559FE1A}">
      <dgm:prSet/>
      <dgm:spPr/>
      <dgm:t>
        <a:bodyPr/>
        <a:lstStyle/>
        <a:p>
          <a:endParaRPr lang="es-CO"/>
        </a:p>
      </dgm:t>
    </dgm:pt>
    <dgm:pt modelId="{D2232936-7240-4163-ADAC-014965D9DF23}" type="sibTrans" cxnId="{276AAAA6-3129-4FB0-BE85-26CDE559FE1A}">
      <dgm:prSet/>
      <dgm:spPr/>
      <dgm:t>
        <a:bodyPr/>
        <a:lstStyle/>
        <a:p>
          <a:endParaRPr lang="es-CO"/>
        </a:p>
      </dgm:t>
    </dgm:pt>
    <dgm:pt modelId="{35E4A5CC-457F-4C72-84AB-401123C839A8}" type="pres">
      <dgm:prSet presAssocID="{C86AF0B1-301B-4A97-A7F6-67B04DB7512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131BC0A9-9118-47F8-89EB-2D7F14F4A0F0}" type="pres">
      <dgm:prSet presAssocID="{F98E8F25-DCCB-492E-BB71-5F868EAB1D6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5BC8624-F9F8-4A72-9FFE-E8F73267EA5B}" type="pres">
      <dgm:prSet presAssocID="{05145D3C-5D2D-4CFA-8B14-A8487A995B9C}" presName="spacer" presStyleCnt="0"/>
      <dgm:spPr/>
    </dgm:pt>
    <dgm:pt modelId="{B824E1F7-0FE8-4DB5-9B7E-050DA89C4850}" type="pres">
      <dgm:prSet presAssocID="{4F32C2BD-534E-4E6E-B562-7500243F8D7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823CA41-368F-4E4E-88E3-1522C4D9B56E}" type="pres">
      <dgm:prSet presAssocID="{62B1827A-B1A4-45F1-990B-B55CEE65FAD3}" presName="spacer" presStyleCnt="0"/>
      <dgm:spPr/>
    </dgm:pt>
    <dgm:pt modelId="{4F5C0B12-855A-41EB-A890-D8F615E37FD4}" type="pres">
      <dgm:prSet presAssocID="{33D083EB-A870-442D-B399-977C16D58C3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42113CF3-23CD-4652-B14D-9E08BCA2C068}" type="presOf" srcId="{4F32C2BD-534E-4E6E-B562-7500243F8D79}" destId="{B824E1F7-0FE8-4DB5-9B7E-050DA89C4850}" srcOrd="0" destOrd="0" presId="urn:microsoft.com/office/officeart/2005/8/layout/vList2"/>
    <dgm:cxn modelId="{6EAA3726-4C5F-4536-AD93-9AFED96958B1}" type="presOf" srcId="{F98E8F25-DCCB-492E-BB71-5F868EAB1D62}" destId="{131BC0A9-9118-47F8-89EB-2D7F14F4A0F0}" srcOrd="0" destOrd="0" presId="urn:microsoft.com/office/officeart/2005/8/layout/vList2"/>
    <dgm:cxn modelId="{6CD0157C-DC14-4E32-B4F9-60C929113342}" type="presOf" srcId="{33D083EB-A870-442D-B399-977C16D58C3B}" destId="{4F5C0B12-855A-41EB-A890-D8F615E37FD4}" srcOrd="0" destOrd="0" presId="urn:microsoft.com/office/officeart/2005/8/layout/vList2"/>
    <dgm:cxn modelId="{E9BE77F9-05D1-461D-B923-640BE3EB6B88}" srcId="{C86AF0B1-301B-4A97-A7F6-67B04DB7512E}" destId="{4F32C2BD-534E-4E6E-B562-7500243F8D79}" srcOrd="1" destOrd="0" parTransId="{1D1E984C-C157-4B16-8EB7-0C276DA33FD7}" sibTransId="{62B1827A-B1A4-45F1-990B-B55CEE65FAD3}"/>
    <dgm:cxn modelId="{45E856E2-92D1-4040-944B-55453B5AA5FD}" srcId="{C86AF0B1-301B-4A97-A7F6-67B04DB7512E}" destId="{F98E8F25-DCCB-492E-BB71-5F868EAB1D62}" srcOrd="0" destOrd="0" parTransId="{C6DEC42F-FC26-49E4-9633-1954D921FE81}" sibTransId="{05145D3C-5D2D-4CFA-8B14-A8487A995B9C}"/>
    <dgm:cxn modelId="{5475F3FD-6368-409E-B177-B8F08746A960}" type="presOf" srcId="{C86AF0B1-301B-4A97-A7F6-67B04DB7512E}" destId="{35E4A5CC-457F-4C72-84AB-401123C839A8}" srcOrd="0" destOrd="0" presId="urn:microsoft.com/office/officeart/2005/8/layout/vList2"/>
    <dgm:cxn modelId="{276AAAA6-3129-4FB0-BE85-26CDE559FE1A}" srcId="{C86AF0B1-301B-4A97-A7F6-67B04DB7512E}" destId="{33D083EB-A870-442D-B399-977C16D58C3B}" srcOrd="2" destOrd="0" parTransId="{66F55B2D-6CE8-4618-A6D4-453E40EFF179}" sibTransId="{D2232936-7240-4163-ADAC-014965D9DF23}"/>
    <dgm:cxn modelId="{998BC93D-FA9E-451A-AA44-6941301FD679}" type="presParOf" srcId="{35E4A5CC-457F-4C72-84AB-401123C839A8}" destId="{131BC0A9-9118-47F8-89EB-2D7F14F4A0F0}" srcOrd="0" destOrd="0" presId="urn:microsoft.com/office/officeart/2005/8/layout/vList2"/>
    <dgm:cxn modelId="{622DF39A-2595-402C-865B-7280BBAF303D}" type="presParOf" srcId="{35E4A5CC-457F-4C72-84AB-401123C839A8}" destId="{45BC8624-F9F8-4A72-9FFE-E8F73267EA5B}" srcOrd="1" destOrd="0" presId="urn:microsoft.com/office/officeart/2005/8/layout/vList2"/>
    <dgm:cxn modelId="{45D9F9BB-E125-4D98-9FA2-6DF92B0DE68A}" type="presParOf" srcId="{35E4A5CC-457F-4C72-84AB-401123C839A8}" destId="{B824E1F7-0FE8-4DB5-9B7E-050DA89C4850}" srcOrd="2" destOrd="0" presId="urn:microsoft.com/office/officeart/2005/8/layout/vList2"/>
    <dgm:cxn modelId="{0916A722-AF9B-453D-8712-2484F6B68A76}" type="presParOf" srcId="{35E4A5CC-457F-4C72-84AB-401123C839A8}" destId="{3823CA41-368F-4E4E-88E3-1522C4D9B56E}" srcOrd="3" destOrd="0" presId="urn:microsoft.com/office/officeart/2005/8/layout/vList2"/>
    <dgm:cxn modelId="{77824D18-36FE-46EB-8DF2-8087B8B8D5E1}" type="presParOf" srcId="{35E4A5CC-457F-4C72-84AB-401123C839A8}" destId="{4F5C0B12-855A-41EB-A890-D8F615E37FD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2E4140-1961-48BC-9844-0C772944FFF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C0CEEEB0-87F8-4C5E-BDC8-49ECF8269607}">
      <dgm:prSet custT="1"/>
      <dgm:spPr/>
      <dgm:t>
        <a:bodyPr/>
        <a:lstStyle/>
        <a:p>
          <a:pPr rtl="0"/>
          <a:r>
            <a:rPr lang="es-CO" sz="2000" b="1" u="sng" dirty="0" smtClean="0"/>
            <a:t>Sal.96:11-13</a:t>
          </a:r>
          <a:r>
            <a:rPr lang="es-CO" sz="2000" dirty="0" smtClean="0"/>
            <a:t>.  Alégrense los cielos, y gócese la tierra; Brame el mar y su plenitud. 12 Regocíjese el campo, y todo lo que en él está; Entonces todos los árboles del bosque rebosarán de contento, 13 Delante de Jehová que vino; Porque vino a juzgar la tierra. Juzgará al mundo con justicia, Y a los pueblos con su verdad.</a:t>
          </a:r>
          <a:endParaRPr lang="es-CO" sz="2000" dirty="0"/>
        </a:p>
      </dgm:t>
    </dgm:pt>
    <dgm:pt modelId="{28AE6BE1-0A42-410E-94A9-F32A03892662}" type="parTrans" cxnId="{44100A1D-7E4D-4837-AC9A-501359932788}">
      <dgm:prSet/>
      <dgm:spPr/>
      <dgm:t>
        <a:bodyPr/>
        <a:lstStyle/>
        <a:p>
          <a:endParaRPr lang="es-CO"/>
        </a:p>
      </dgm:t>
    </dgm:pt>
    <dgm:pt modelId="{E9EC8BA2-505C-4DD3-AF81-E81099A4106F}" type="sibTrans" cxnId="{44100A1D-7E4D-4837-AC9A-501359932788}">
      <dgm:prSet/>
      <dgm:spPr/>
      <dgm:t>
        <a:bodyPr/>
        <a:lstStyle/>
        <a:p>
          <a:endParaRPr lang="es-CO"/>
        </a:p>
      </dgm:t>
    </dgm:pt>
    <dgm:pt modelId="{D07521BE-BC7F-488D-A486-92A819D93A68}">
      <dgm:prSet/>
      <dgm:spPr>
        <a:solidFill>
          <a:srgbClr val="C00000"/>
        </a:solidFill>
      </dgm:spPr>
      <dgm:t>
        <a:bodyPr/>
        <a:lstStyle/>
        <a:p>
          <a:pPr rtl="0"/>
          <a:r>
            <a:rPr lang="es-CO" b="1" u="sng" dirty="0" smtClean="0"/>
            <a:t>Ap.22:7</a:t>
          </a:r>
          <a:r>
            <a:rPr lang="es-CO" dirty="0" smtClean="0"/>
            <a:t>. !He aquí, </a:t>
          </a:r>
          <a:r>
            <a:rPr lang="es-CO" u="sng" dirty="0" smtClean="0"/>
            <a:t>vengo pronto</a:t>
          </a:r>
          <a:r>
            <a:rPr lang="es-CO" dirty="0" smtClean="0"/>
            <a:t>! Bienaventurado el que guarda las palabras de la profecía de este libro.</a:t>
          </a:r>
          <a:endParaRPr lang="es-CO" dirty="0"/>
        </a:p>
      </dgm:t>
    </dgm:pt>
    <dgm:pt modelId="{CDC47F66-C6E1-474E-A542-4B0AB6509A13}" type="parTrans" cxnId="{AF57E555-77D5-4864-9A59-252BFC432776}">
      <dgm:prSet/>
      <dgm:spPr/>
      <dgm:t>
        <a:bodyPr/>
        <a:lstStyle/>
        <a:p>
          <a:endParaRPr lang="es-CO"/>
        </a:p>
      </dgm:t>
    </dgm:pt>
    <dgm:pt modelId="{ACB8EE59-B1E8-48B3-BEB1-CC5383010D03}" type="sibTrans" cxnId="{AF57E555-77D5-4864-9A59-252BFC432776}">
      <dgm:prSet/>
      <dgm:spPr/>
      <dgm:t>
        <a:bodyPr/>
        <a:lstStyle/>
        <a:p>
          <a:endParaRPr lang="es-CO"/>
        </a:p>
      </dgm:t>
    </dgm:pt>
    <dgm:pt modelId="{BB0F5A0C-E935-4EEF-8C5D-CBAB91C15876}">
      <dgm:prSet/>
      <dgm:spPr>
        <a:solidFill>
          <a:srgbClr val="00B0F0"/>
        </a:solidFill>
      </dgm:spPr>
      <dgm:t>
        <a:bodyPr/>
        <a:lstStyle/>
        <a:p>
          <a:pPr rtl="0"/>
          <a:r>
            <a:rPr lang="es-CO" b="1" u="sng" dirty="0" smtClean="0"/>
            <a:t>Ap.22:20</a:t>
          </a:r>
          <a:r>
            <a:rPr lang="es-CO" dirty="0" smtClean="0"/>
            <a:t>. El que da testimonio de estas cosas dice: Ciertamente </a:t>
          </a:r>
          <a:r>
            <a:rPr lang="es-CO" u="sng" dirty="0" smtClean="0"/>
            <a:t>vengo en breve</a:t>
          </a:r>
          <a:r>
            <a:rPr lang="es-CO" dirty="0" smtClean="0"/>
            <a:t>. Amén; sí, ven, Señor Jesús.</a:t>
          </a:r>
          <a:endParaRPr lang="es-CO" dirty="0"/>
        </a:p>
      </dgm:t>
    </dgm:pt>
    <dgm:pt modelId="{AF197761-7456-42B1-B189-F2E575A4F755}" type="parTrans" cxnId="{8BA8E32C-5135-406F-9E95-5B8557F5DAFE}">
      <dgm:prSet/>
      <dgm:spPr/>
      <dgm:t>
        <a:bodyPr/>
        <a:lstStyle/>
        <a:p>
          <a:endParaRPr lang="es-CO"/>
        </a:p>
      </dgm:t>
    </dgm:pt>
    <dgm:pt modelId="{52AE5951-86A8-4C17-ABBB-066F2E6F276E}" type="sibTrans" cxnId="{8BA8E32C-5135-406F-9E95-5B8557F5DAFE}">
      <dgm:prSet/>
      <dgm:spPr/>
      <dgm:t>
        <a:bodyPr/>
        <a:lstStyle/>
        <a:p>
          <a:endParaRPr lang="es-CO"/>
        </a:p>
      </dgm:t>
    </dgm:pt>
    <dgm:pt modelId="{E8A73D76-D41C-46CB-A9A3-2BA5F44E72F4}" type="pres">
      <dgm:prSet presAssocID="{BB2E4140-1961-48BC-9844-0C772944FFF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08E3D117-B3F1-4B18-A64D-B2627F16CC63}" type="pres">
      <dgm:prSet presAssocID="{C0CEEEB0-87F8-4C5E-BDC8-49ECF8269607}" presName="parentText" presStyleLbl="node1" presStyleIdx="0" presStyleCnt="3" custLinFactNeighborX="126" custLinFactNeighborY="20818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38EBA87-7DE3-481C-8EB8-75688ABF2B07}" type="pres">
      <dgm:prSet presAssocID="{E9EC8BA2-505C-4DD3-AF81-E81099A4106F}" presName="spacer" presStyleCnt="0"/>
      <dgm:spPr/>
    </dgm:pt>
    <dgm:pt modelId="{D14B5213-12EA-4163-A55D-14A14CB88A90}" type="pres">
      <dgm:prSet presAssocID="{D07521BE-BC7F-488D-A486-92A819D93A6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287DA34-ADEE-44C4-B694-9B72FD7B27D7}" type="pres">
      <dgm:prSet presAssocID="{ACB8EE59-B1E8-48B3-BEB1-CC5383010D03}" presName="spacer" presStyleCnt="0"/>
      <dgm:spPr/>
    </dgm:pt>
    <dgm:pt modelId="{AB7D0138-69C4-4FF9-AFD9-98AF32644846}" type="pres">
      <dgm:prSet presAssocID="{BB0F5A0C-E935-4EEF-8C5D-CBAB91C1587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FAF221CD-2051-4486-A5BD-99F05D3AB52E}" type="presOf" srcId="{BB2E4140-1961-48BC-9844-0C772944FFF7}" destId="{E8A73D76-D41C-46CB-A9A3-2BA5F44E72F4}" srcOrd="0" destOrd="0" presId="urn:microsoft.com/office/officeart/2005/8/layout/vList2"/>
    <dgm:cxn modelId="{E99F2896-5A84-431F-9631-02E6001BD611}" type="presOf" srcId="{BB0F5A0C-E935-4EEF-8C5D-CBAB91C15876}" destId="{AB7D0138-69C4-4FF9-AFD9-98AF32644846}" srcOrd="0" destOrd="0" presId="urn:microsoft.com/office/officeart/2005/8/layout/vList2"/>
    <dgm:cxn modelId="{44100A1D-7E4D-4837-AC9A-501359932788}" srcId="{BB2E4140-1961-48BC-9844-0C772944FFF7}" destId="{C0CEEEB0-87F8-4C5E-BDC8-49ECF8269607}" srcOrd="0" destOrd="0" parTransId="{28AE6BE1-0A42-410E-94A9-F32A03892662}" sibTransId="{E9EC8BA2-505C-4DD3-AF81-E81099A4106F}"/>
    <dgm:cxn modelId="{F079C133-A9DA-4CF7-B843-E9E766841E1B}" type="presOf" srcId="{C0CEEEB0-87F8-4C5E-BDC8-49ECF8269607}" destId="{08E3D117-B3F1-4B18-A64D-B2627F16CC63}" srcOrd="0" destOrd="0" presId="urn:microsoft.com/office/officeart/2005/8/layout/vList2"/>
    <dgm:cxn modelId="{E04E4393-A761-4E69-86C9-12F1902A4F98}" type="presOf" srcId="{D07521BE-BC7F-488D-A486-92A819D93A68}" destId="{D14B5213-12EA-4163-A55D-14A14CB88A90}" srcOrd="0" destOrd="0" presId="urn:microsoft.com/office/officeart/2005/8/layout/vList2"/>
    <dgm:cxn modelId="{8BA8E32C-5135-406F-9E95-5B8557F5DAFE}" srcId="{BB2E4140-1961-48BC-9844-0C772944FFF7}" destId="{BB0F5A0C-E935-4EEF-8C5D-CBAB91C15876}" srcOrd="2" destOrd="0" parTransId="{AF197761-7456-42B1-B189-F2E575A4F755}" sibTransId="{52AE5951-86A8-4C17-ABBB-066F2E6F276E}"/>
    <dgm:cxn modelId="{AF57E555-77D5-4864-9A59-252BFC432776}" srcId="{BB2E4140-1961-48BC-9844-0C772944FFF7}" destId="{D07521BE-BC7F-488D-A486-92A819D93A68}" srcOrd="1" destOrd="0" parTransId="{CDC47F66-C6E1-474E-A542-4B0AB6509A13}" sibTransId="{ACB8EE59-B1E8-48B3-BEB1-CC5383010D03}"/>
    <dgm:cxn modelId="{E1BA29ED-37C0-4D88-B12F-2D46334E41E1}" type="presParOf" srcId="{E8A73D76-D41C-46CB-A9A3-2BA5F44E72F4}" destId="{08E3D117-B3F1-4B18-A64D-B2627F16CC63}" srcOrd="0" destOrd="0" presId="urn:microsoft.com/office/officeart/2005/8/layout/vList2"/>
    <dgm:cxn modelId="{1AF78C2F-C2C8-4D38-A169-A769B03D7F5C}" type="presParOf" srcId="{E8A73D76-D41C-46CB-A9A3-2BA5F44E72F4}" destId="{D38EBA87-7DE3-481C-8EB8-75688ABF2B07}" srcOrd="1" destOrd="0" presId="urn:microsoft.com/office/officeart/2005/8/layout/vList2"/>
    <dgm:cxn modelId="{3B9F7110-D01A-48E5-B572-EA034D6D47F9}" type="presParOf" srcId="{E8A73D76-D41C-46CB-A9A3-2BA5F44E72F4}" destId="{D14B5213-12EA-4163-A55D-14A14CB88A90}" srcOrd="2" destOrd="0" presId="urn:microsoft.com/office/officeart/2005/8/layout/vList2"/>
    <dgm:cxn modelId="{A03EDAC5-B8E6-43DE-8928-278CD8B8DA46}" type="presParOf" srcId="{E8A73D76-D41C-46CB-A9A3-2BA5F44E72F4}" destId="{3287DA34-ADEE-44C4-B694-9B72FD7B27D7}" srcOrd="3" destOrd="0" presId="urn:microsoft.com/office/officeart/2005/8/layout/vList2"/>
    <dgm:cxn modelId="{20AF2FE5-0733-4A27-8DB2-BA74DEA83BC9}" type="presParOf" srcId="{E8A73D76-D41C-46CB-A9A3-2BA5F44E72F4}" destId="{AB7D0138-69C4-4FF9-AFD9-98AF3264484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5B28EC-37D7-4033-AEB1-0D3C764EF3C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D96567A6-E868-462C-A4C3-72810E844B95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s-CO" sz="2800" b="1" u="sng" dirty="0" smtClean="0">
              <a:solidFill>
                <a:srgbClr val="002060"/>
              </a:solidFill>
            </a:rPr>
            <a:t>1Ts.4:15</a:t>
          </a:r>
          <a:r>
            <a:rPr lang="es-CO" sz="2500" dirty="0" smtClean="0">
              <a:solidFill>
                <a:srgbClr val="002060"/>
              </a:solidFill>
            </a:rPr>
            <a:t>. Por lo cual os decimos esto en palabra del Señor: que nosotros que vivimos, que habremos quedado hasta la venida del Señor, no precederemos a los que durmieron.</a:t>
          </a:r>
          <a:br>
            <a:rPr lang="es-CO" sz="2500" dirty="0" smtClean="0">
              <a:solidFill>
                <a:srgbClr val="002060"/>
              </a:solidFill>
            </a:rPr>
          </a:br>
          <a:endParaRPr lang="es-CO" sz="2500" dirty="0">
            <a:solidFill>
              <a:srgbClr val="002060"/>
            </a:solidFill>
          </a:endParaRPr>
        </a:p>
      </dgm:t>
    </dgm:pt>
    <dgm:pt modelId="{730988F5-6DA7-4409-89D1-F9F1D2A5B8DC}" type="parTrans" cxnId="{BBFE9867-4F33-4832-B8AB-174AFFE57A94}">
      <dgm:prSet/>
      <dgm:spPr/>
      <dgm:t>
        <a:bodyPr/>
        <a:lstStyle/>
        <a:p>
          <a:endParaRPr lang="es-CO"/>
        </a:p>
      </dgm:t>
    </dgm:pt>
    <dgm:pt modelId="{FB7370F9-7E23-4EEC-889F-30B839668E75}" type="sibTrans" cxnId="{BBFE9867-4F33-4832-B8AB-174AFFE57A94}">
      <dgm:prSet/>
      <dgm:spPr/>
      <dgm:t>
        <a:bodyPr/>
        <a:lstStyle/>
        <a:p>
          <a:endParaRPr lang="es-CO"/>
        </a:p>
      </dgm:t>
    </dgm:pt>
    <dgm:pt modelId="{17D670EF-EC6F-4002-95A9-5B4B5F22703C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 smtClean="0"/>
            <a:t>16 Porque el Señor mismo con voz de mando, con voz de arcángel, y con trompeta de Dios, </a:t>
          </a:r>
          <a:r>
            <a:rPr lang="es-CO" u="sng" dirty="0" smtClean="0"/>
            <a:t>descenderá del cielo</a:t>
          </a:r>
          <a:r>
            <a:rPr lang="es-CO" dirty="0" smtClean="0"/>
            <a:t>; y los muertos en Cristo resucitarán primero.</a:t>
          </a:r>
          <a:br>
            <a:rPr lang="es-CO" dirty="0" smtClean="0"/>
          </a:br>
          <a:endParaRPr lang="es-CO" dirty="0"/>
        </a:p>
      </dgm:t>
    </dgm:pt>
    <dgm:pt modelId="{80EF4DEB-F9F8-41F2-B1F7-8D4B35EA0638}" type="parTrans" cxnId="{7F8CA1A7-0525-4145-BF33-0246F337EE30}">
      <dgm:prSet/>
      <dgm:spPr/>
      <dgm:t>
        <a:bodyPr/>
        <a:lstStyle/>
        <a:p>
          <a:endParaRPr lang="es-CO"/>
        </a:p>
      </dgm:t>
    </dgm:pt>
    <dgm:pt modelId="{4DFEAB25-8D5E-4D12-8F9A-DEE9F9D13063}" type="sibTrans" cxnId="{7F8CA1A7-0525-4145-BF33-0246F337EE30}">
      <dgm:prSet/>
      <dgm:spPr/>
      <dgm:t>
        <a:bodyPr/>
        <a:lstStyle/>
        <a:p>
          <a:endParaRPr lang="es-CO"/>
        </a:p>
      </dgm:t>
    </dgm:pt>
    <dgm:pt modelId="{FC059800-D4C5-49ED-A172-689871ABC649}">
      <dgm:prSet/>
      <dgm:spPr>
        <a:solidFill>
          <a:schemeClr val="bg2">
            <a:lumMod val="25000"/>
          </a:schemeClr>
        </a:solidFill>
      </dgm:spPr>
      <dgm:t>
        <a:bodyPr/>
        <a:lstStyle/>
        <a:p>
          <a:pPr rtl="0"/>
          <a:r>
            <a:rPr lang="es-CO" dirty="0" smtClean="0"/>
            <a:t>17 Luego nosotros los que vivimos, los que hayamos quedado, seremos arrebatados juntamente con ellos en las nubes para recibir al Señor en el aire, y así estaremos siempre con el Señor.</a:t>
          </a:r>
          <a:endParaRPr lang="es-CO" dirty="0"/>
        </a:p>
      </dgm:t>
    </dgm:pt>
    <dgm:pt modelId="{26747BF5-CFAA-47AF-AC76-A8EFBD0A4A09}" type="parTrans" cxnId="{28CAB12D-84B6-4352-944C-777D5765606C}">
      <dgm:prSet/>
      <dgm:spPr/>
      <dgm:t>
        <a:bodyPr/>
        <a:lstStyle/>
        <a:p>
          <a:endParaRPr lang="es-CO"/>
        </a:p>
      </dgm:t>
    </dgm:pt>
    <dgm:pt modelId="{1FB2EF90-6580-4589-9C86-5EA9BDE2ABC3}" type="sibTrans" cxnId="{28CAB12D-84B6-4352-944C-777D5765606C}">
      <dgm:prSet/>
      <dgm:spPr/>
      <dgm:t>
        <a:bodyPr/>
        <a:lstStyle/>
        <a:p>
          <a:endParaRPr lang="es-CO"/>
        </a:p>
      </dgm:t>
    </dgm:pt>
    <dgm:pt modelId="{7DF9EC94-CDC9-4518-990D-0B55CE858CEE}" type="pres">
      <dgm:prSet presAssocID="{415B28EC-37D7-4033-AEB1-0D3C764EF3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61F6770F-BB73-454C-BA5A-29CE4CE7E831}" type="pres">
      <dgm:prSet presAssocID="{D96567A6-E868-462C-A4C3-72810E844B9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81CF333-2B21-4782-8339-4D881EA188EB}" type="pres">
      <dgm:prSet presAssocID="{FB7370F9-7E23-4EEC-889F-30B839668E75}" presName="spacer" presStyleCnt="0"/>
      <dgm:spPr/>
    </dgm:pt>
    <dgm:pt modelId="{7F133083-6F4E-499D-8C92-85652A0E2996}" type="pres">
      <dgm:prSet presAssocID="{17D670EF-EC6F-4002-95A9-5B4B5F22703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3F4CEE3-D246-48BA-A47E-2488135AA6C3}" type="pres">
      <dgm:prSet presAssocID="{4DFEAB25-8D5E-4D12-8F9A-DEE9F9D13063}" presName="spacer" presStyleCnt="0"/>
      <dgm:spPr/>
    </dgm:pt>
    <dgm:pt modelId="{7789BEF6-9C1F-4AE7-B566-0D31DA1F7482}" type="pres">
      <dgm:prSet presAssocID="{FC059800-D4C5-49ED-A172-689871ABC64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462D80B0-3C22-479A-8497-DBFD33E77097}" type="presOf" srcId="{FC059800-D4C5-49ED-A172-689871ABC649}" destId="{7789BEF6-9C1F-4AE7-B566-0D31DA1F7482}" srcOrd="0" destOrd="0" presId="urn:microsoft.com/office/officeart/2005/8/layout/vList2"/>
    <dgm:cxn modelId="{E52C4598-8C35-4554-8914-D20E9D1064EC}" type="presOf" srcId="{415B28EC-37D7-4033-AEB1-0D3C764EF3C7}" destId="{7DF9EC94-CDC9-4518-990D-0B55CE858CEE}" srcOrd="0" destOrd="0" presId="urn:microsoft.com/office/officeart/2005/8/layout/vList2"/>
    <dgm:cxn modelId="{7F8CA1A7-0525-4145-BF33-0246F337EE30}" srcId="{415B28EC-37D7-4033-AEB1-0D3C764EF3C7}" destId="{17D670EF-EC6F-4002-95A9-5B4B5F22703C}" srcOrd="1" destOrd="0" parTransId="{80EF4DEB-F9F8-41F2-B1F7-8D4B35EA0638}" sibTransId="{4DFEAB25-8D5E-4D12-8F9A-DEE9F9D13063}"/>
    <dgm:cxn modelId="{BBFE9867-4F33-4832-B8AB-174AFFE57A94}" srcId="{415B28EC-37D7-4033-AEB1-0D3C764EF3C7}" destId="{D96567A6-E868-462C-A4C3-72810E844B95}" srcOrd="0" destOrd="0" parTransId="{730988F5-6DA7-4409-89D1-F9F1D2A5B8DC}" sibTransId="{FB7370F9-7E23-4EEC-889F-30B839668E75}"/>
    <dgm:cxn modelId="{3B756596-E3D0-4318-8604-9E3D75867355}" type="presOf" srcId="{D96567A6-E868-462C-A4C3-72810E844B95}" destId="{61F6770F-BB73-454C-BA5A-29CE4CE7E831}" srcOrd="0" destOrd="0" presId="urn:microsoft.com/office/officeart/2005/8/layout/vList2"/>
    <dgm:cxn modelId="{E6E5F90A-C746-4D30-9B62-33760B52741A}" type="presOf" srcId="{17D670EF-EC6F-4002-95A9-5B4B5F22703C}" destId="{7F133083-6F4E-499D-8C92-85652A0E2996}" srcOrd="0" destOrd="0" presId="urn:microsoft.com/office/officeart/2005/8/layout/vList2"/>
    <dgm:cxn modelId="{28CAB12D-84B6-4352-944C-777D5765606C}" srcId="{415B28EC-37D7-4033-AEB1-0D3C764EF3C7}" destId="{FC059800-D4C5-49ED-A172-689871ABC649}" srcOrd="2" destOrd="0" parTransId="{26747BF5-CFAA-47AF-AC76-A8EFBD0A4A09}" sibTransId="{1FB2EF90-6580-4589-9C86-5EA9BDE2ABC3}"/>
    <dgm:cxn modelId="{235E5C92-B898-4C37-B493-A3ED1E2C31C6}" type="presParOf" srcId="{7DF9EC94-CDC9-4518-990D-0B55CE858CEE}" destId="{61F6770F-BB73-454C-BA5A-29CE4CE7E831}" srcOrd="0" destOrd="0" presId="urn:microsoft.com/office/officeart/2005/8/layout/vList2"/>
    <dgm:cxn modelId="{FF2673FA-53A2-45E1-93BB-477EB7267771}" type="presParOf" srcId="{7DF9EC94-CDC9-4518-990D-0B55CE858CEE}" destId="{E81CF333-2B21-4782-8339-4D881EA188EB}" srcOrd="1" destOrd="0" presId="urn:microsoft.com/office/officeart/2005/8/layout/vList2"/>
    <dgm:cxn modelId="{6F330B24-3D52-445A-A63C-1A81775184F4}" type="presParOf" srcId="{7DF9EC94-CDC9-4518-990D-0B55CE858CEE}" destId="{7F133083-6F4E-499D-8C92-85652A0E2996}" srcOrd="2" destOrd="0" presId="urn:microsoft.com/office/officeart/2005/8/layout/vList2"/>
    <dgm:cxn modelId="{8DF5B83E-4AD3-40A5-A4E7-935DC4F0D1E0}" type="presParOf" srcId="{7DF9EC94-CDC9-4518-990D-0B55CE858CEE}" destId="{F3F4CEE3-D246-48BA-A47E-2488135AA6C3}" srcOrd="3" destOrd="0" presId="urn:microsoft.com/office/officeart/2005/8/layout/vList2"/>
    <dgm:cxn modelId="{3F27A886-3583-46E5-BEFB-C4A74E56D143}" type="presParOf" srcId="{7DF9EC94-CDC9-4518-990D-0B55CE858CEE}" destId="{7789BEF6-9C1F-4AE7-B566-0D31DA1F748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30B14-314F-43BE-8B73-82F853594FBD}">
      <dsp:nvSpPr>
        <dsp:cNvPr id="0" name=""/>
        <dsp:cNvSpPr/>
      </dsp:nvSpPr>
      <dsp:spPr>
        <a:xfrm>
          <a:off x="0" y="0"/>
          <a:ext cx="8229600" cy="2779920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prst="cross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700" b="1" u="sng" kern="1200" dirty="0" smtClean="0">
              <a:solidFill>
                <a:srgbClr val="FF0000"/>
              </a:solidFill>
            </a:rPr>
            <a:t>Jn.14:2</a:t>
          </a:r>
          <a:r>
            <a:rPr lang="es-CO" sz="2700" b="1" u="none" kern="1200" dirty="0" smtClean="0">
              <a:solidFill>
                <a:srgbClr val="FF0000"/>
              </a:solidFill>
            </a:rPr>
            <a:t>  </a:t>
          </a:r>
          <a:r>
            <a:rPr lang="es-CO" sz="2700" kern="1200" dirty="0" smtClean="0">
              <a:solidFill>
                <a:srgbClr val="002060"/>
              </a:solidFill>
            </a:rPr>
            <a:t>En la casa de mi Padre muchas moradas hay; si así no fuera, yo os lo hubiera dicho; voy, pues, a preparar lugar para vosotros.</a:t>
          </a:r>
          <a:br>
            <a:rPr lang="es-CO" sz="2700" kern="1200" dirty="0" smtClean="0">
              <a:solidFill>
                <a:srgbClr val="002060"/>
              </a:solidFill>
            </a:rPr>
          </a:br>
          <a:r>
            <a:rPr lang="es-CO" sz="2700" kern="1200" dirty="0" smtClean="0">
              <a:solidFill>
                <a:srgbClr val="002060"/>
              </a:solidFill>
            </a:rPr>
            <a:t>3 Y si me fuere y os preparare lugar, </a:t>
          </a:r>
          <a:r>
            <a:rPr lang="es-CO" sz="2700" u="sng" kern="1200" dirty="0" smtClean="0">
              <a:solidFill>
                <a:srgbClr val="002060"/>
              </a:solidFill>
            </a:rPr>
            <a:t>vendré otra vez</a:t>
          </a:r>
          <a:r>
            <a:rPr lang="es-CO" sz="2700" kern="1200" dirty="0" smtClean="0">
              <a:solidFill>
                <a:srgbClr val="002060"/>
              </a:solidFill>
            </a:rPr>
            <a:t>, y os tomaré a mí mismo, para que donde yo estoy, vosotros también estéis.</a:t>
          </a:r>
          <a:endParaRPr lang="es-CO" sz="2700" kern="1200" dirty="0">
            <a:solidFill>
              <a:srgbClr val="002060"/>
            </a:solidFill>
          </a:endParaRPr>
        </a:p>
      </dsp:txBody>
      <dsp:txXfrm>
        <a:off x="135705" y="135705"/>
        <a:ext cx="7958190" cy="2508510"/>
      </dsp:txXfrm>
    </dsp:sp>
    <dsp:sp modelId="{341CEE5F-5B51-4A0E-9A42-E7B188DDB79F}">
      <dsp:nvSpPr>
        <dsp:cNvPr id="0" name=""/>
        <dsp:cNvSpPr/>
      </dsp:nvSpPr>
      <dsp:spPr>
        <a:xfrm>
          <a:off x="0" y="2880321"/>
          <a:ext cx="8229600" cy="1771804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w="139700" prst="cross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4290" rIns="192024" bIns="34290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CO" sz="2100" b="1" u="sng" kern="1200" dirty="0" smtClean="0">
              <a:solidFill>
                <a:srgbClr val="FF0000"/>
              </a:solidFill>
            </a:rPr>
            <a:t>Mt.25:31</a:t>
          </a:r>
          <a:r>
            <a:rPr lang="es-CO" sz="2100" kern="1200" dirty="0" smtClean="0"/>
            <a:t> Cuando el Hijo del Hombre venga en su gloria, y todos los santos ángeles con él, entonces se sentará en su trono de gloria,...</a:t>
          </a:r>
          <a:endParaRPr lang="es-CO" sz="2100" kern="120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CO" sz="2100" b="1" u="sng" kern="1200" dirty="0" smtClean="0">
              <a:solidFill>
                <a:srgbClr val="FF0000"/>
              </a:solidFill>
            </a:rPr>
            <a:t>Is.25:9 </a:t>
          </a:r>
          <a:r>
            <a:rPr lang="es-CO" sz="2100" kern="1200" dirty="0" smtClean="0"/>
            <a:t>Y se dirá en aquel día: He aquí, éste es nuestro Dios, le hemos esperado, y nos salvará; éste es Jehová a quien hemos esperado, nos gozaremos y nos alegraremos en su salvación.</a:t>
          </a:r>
          <a:endParaRPr lang="es-CO" sz="2100" kern="1200" dirty="0"/>
        </a:p>
      </dsp:txBody>
      <dsp:txXfrm>
        <a:off x="0" y="2880321"/>
        <a:ext cx="8229600" cy="17718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1BC0A9-9118-47F8-89EB-2D7F14F4A0F0}">
      <dsp:nvSpPr>
        <dsp:cNvPr id="0" name=""/>
        <dsp:cNvSpPr/>
      </dsp:nvSpPr>
      <dsp:spPr>
        <a:xfrm>
          <a:off x="0" y="28400"/>
          <a:ext cx="8229600" cy="1934887"/>
        </a:xfrm>
        <a:prstGeom prst="roundRect">
          <a:avLst/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200" u="sng" kern="1200" dirty="0" smtClean="0"/>
            <a:t>Zac.14:5</a:t>
          </a:r>
          <a:r>
            <a:rPr lang="es-CO" sz="3200" kern="1200" dirty="0" smtClean="0"/>
            <a:t>. y vendrá Jehová mi Dios, y con él todos los santos.</a:t>
          </a:r>
          <a:endParaRPr lang="es-CO" sz="3200" kern="1200" dirty="0"/>
        </a:p>
      </dsp:txBody>
      <dsp:txXfrm>
        <a:off x="94453" y="122853"/>
        <a:ext cx="8040694" cy="1745981"/>
      </dsp:txXfrm>
    </dsp:sp>
    <dsp:sp modelId="{B824E1F7-0FE8-4DB5-9B7E-050DA89C4850}">
      <dsp:nvSpPr>
        <dsp:cNvPr id="0" name=""/>
        <dsp:cNvSpPr/>
      </dsp:nvSpPr>
      <dsp:spPr>
        <a:xfrm>
          <a:off x="0" y="2020888"/>
          <a:ext cx="8229600" cy="1934887"/>
        </a:xfrm>
        <a:prstGeom prst="round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u="sng" kern="1200" dirty="0" smtClean="0"/>
            <a:t>Jud.14</a:t>
          </a:r>
          <a:r>
            <a:rPr lang="es-CO" sz="2200" kern="1200" dirty="0" smtClean="0"/>
            <a:t>. De éstos también profetizó Enoc, séptimo desde Adán, diciendo: He aquí, </a:t>
          </a:r>
          <a:r>
            <a:rPr lang="es-CO" sz="2200" b="1" kern="1200" dirty="0" smtClean="0"/>
            <a:t>vino el Señor con sus santas decenas de millar</a:t>
          </a:r>
          <a:r>
            <a:rPr lang="es-CO" sz="2200" kern="1200" dirty="0" smtClean="0"/>
            <a:t>es,</a:t>
          </a:r>
          <a:br>
            <a:rPr lang="es-CO" sz="2200" kern="1200" dirty="0" smtClean="0"/>
          </a:br>
          <a:r>
            <a:rPr lang="es-CO" sz="2200" kern="1200" dirty="0" smtClean="0"/>
            <a:t>15 para hacer juicio contra todos, y dejar convictos a todos los impíos de todas sus obras impías que han hecho impíamente, y de todas las cosas duras que los pecadores impíos han hablado contra él.".</a:t>
          </a:r>
          <a:endParaRPr lang="es-CO" sz="2200" kern="1200" dirty="0"/>
        </a:p>
      </dsp:txBody>
      <dsp:txXfrm>
        <a:off x="94453" y="2115341"/>
        <a:ext cx="8040694" cy="1745981"/>
      </dsp:txXfrm>
    </dsp:sp>
    <dsp:sp modelId="{4F5C0B12-855A-41EB-A890-D8F615E37FD4}">
      <dsp:nvSpPr>
        <dsp:cNvPr id="0" name=""/>
        <dsp:cNvSpPr/>
      </dsp:nvSpPr>
      <dsp:spPr>
        <a:xfrm>
          <a:off x="0" y="4013375"/>
          <a:ext cx="8229600" cy="1934887"/>
        </a:xfrm>
        <a:prstGeom prst="round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b="1" u="sng" kern="1200" dirty="0" smtClean="0"/>
            <a:t>Job 19:25-27</a:t>
          </a:r>
          <a:r>
            <a:rPr lang="es-CO" sz="2000" kern="1200" dirty="0" smtClean="0"/>
            <a:t>. Yo sé que mi Redentor vive, Y al fin se levantará sobre el polvo.</a:t>
          </a:r>
          <a:br>
            <a:rPr lang="es-CO" sz="2000" kern="1200" dirty="0" smtClean="0"/>
          </a:br>
          <a:r>
            <a:rPr lang="es-CO" sz="2000" kern="1200" dirty="0" smtClean="0"/>
            <a:t>26. Y después de deshecha esta mi piel, En mi carne he de ver a Dios;</a:t>
          </a:r>
          <a:br>
            <a:rPr lang="es-CO" sz="2000" kern="1200" dirty="0" smtClean="0"/>
          </a:br>
          <a:r>
            <a:rPr lang="es-CO" sz="2000" kern="1200" dirty="0" smtClean="0"/>
            <a:t>27. Al cual veré por mí mismo, Y mis ojos lo verán, y no otro, Aunque mi corazón desfallece dentro de mí.</a:t>
          </a:r>
          <a:endParaRPr lang="es-CO" sz="2000" kern="1200" dirty="0"/>
        </a:p>
      </dsp:txBody>
      <dsp:txXfrm>
        <a:off x="94453" y="4107828"/>
        <a:ext cx="8040694" cy="17459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3D117-B3F1-4B18-A64D-B2627F16CC63}">
      <dsp:nvSpPr>
        <dsp:cNvPr id="0" name=""/>
        <dsp:cNvSpPr/>
      </dsp:nvSpPr>
      <dsp:spPr>
        <a:xfrm>
          <a:off x="0" y="72008"/>
          <a:ext cx="8229600" cy="1846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b="1" u="sng" kern="1200" dirty="0" smtClean="0"/>
            <a:t>Sal.96:11-13</a:t>
          </a:r>
          <a:r>
            <a:rPr lang="es-CO" sz="2000" kern="1200" dirty="0" smtClean="0"/>
            <a:t>.  Alégrense los cielos, y gócese la tierra; Brame el mar y su plenitud. 12 Regocíjese el campo, y todo lo que en él está; Entonces todos los árboles del bosque rebosarán de contento, 13 Delante de Jehová que vino; Porque vino a juzgar la tierra. Juzgará al mundo con justicia, Y a los pueblos con su verdad.</a:t>
          </a:r>
          <a:endParaRPr lang="es-CO" sz="2000" kern="1200" dirty="0"/>
        </a:p>
      </dsp:txBody>
      <dsp:txXfrm>
        <a:off x="90116" y="162124"/>
        <a:ext cx="8049368" cy="1665808"/>
      </dsp:txXfrm>
    </dsp:sp>
    <dsp:sp modelId="{D14B5213-12EA-4163-A55D-14A14CB88A90}">
      <dsp:nvSpPr>
        <dsp:cNvPr id="0" name=""/>
        <dsp:cNvSpPr/>
      </dsp:nvSpPr>
      <dsp:spPr>
        <a:xfrm>
          <a:off x="0" y="1993303"/>
          <a:ext cx="8229600" cy="184604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300" b="1" u="sng" kern="1200" dirty="0" smtClean="0"/>
            <a:t>Ap.22:7</a:t>
          </a:r>
          <a:r>
            <a:rPr lang="es-CO" sz="3300" kern="1200" dirty="0" smtClean="0"/>
            <a:t>. !He aquí, </a:t>
          </a:r>
          <a:r>
            <a:rPr lang="es-CO" sz="3300" u="sng" kern="1200" dirty="0" smtClean="0"/>
            <a:t>vengo pronto</a:t>
          </a:r>
          <a:r>
            <a:rPr lang="es-CO" sz="3300" kern="1200" dirty="0" smtClean="0"/>
            <a:t>! Bienaventurado el que guarda las palabras de la profecía de este libro.</a:t>
          </a:r>
          <a:endParaRPr lang="es-CO" sz="3300" kern="1200" dirty="0"/>
        </a:p>
      </dsp:txBody>
      <dsp:txXfrm>
        <a:off x="90116" y="2083419"/>
        <a:ext cx="8049368" cy="1665808"/>
      </dsp:txXfrm>
    </dsp:sp>
    <dsp:sp modelId="{AB7D0138-69C4-4FF9-AFD9-98AF32644846}">
      <dsp:nvSpPr>
        <dsp:cNvPr id="0" name=""/>
        <dsp:cNvSpPr/>
      </dsp:nvSpPr>
      <dsp:spPr>
        <a:xfrm>
          <a:off x="0" y="3934384"/>
          <a:ext cx="8229600" cy="1846040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300" b="1" u="sng" kern="1200" dirty="0" smtClean="0"/>
            <a:t>Ap.22:20</a:t>
          </a:r>
          <a:r>
            <a:rPr lang="es-CO" sz="3300" kern="1200" dirty="0" smtClean="0"/>
            <a:t>. El que da testimonio de estas cosas dice: Ciertamente </a:t>
          </a:r>
          <a:r>
            <a:rPr lang="es-CO" sz="3300" u="sng" kern="1200" dirty="0" smtClean="0"/>
            <a:t>vengo en breve</a:t>
          </a:r>
          <a:r>
            <a:rPr lang="es-CO" sz="3300" kern="1200" dirty="0" smtClean="0"/>
            <a:t>. Amén; sí, ven, Señor Jesús.</a:t>
          </a:r>
          <a:endParaRPr lang="es-CO" sz="3300" kern="1200" dirty="0"/>
        </a:p>
      </dsp:txBody>
      <dsp:txXfrm>
        <a:off x="90116" y="4024500"/>
        <a:ext cx="8049368" cy="16658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F6770F-BB73-454C-BA5A-29CE4CE7E831}">
      <dsp:nvSpPr>
        <dsp:cNvPr id="0" name=""/>
        <dsp:cNvSpPr/>
      </dsp:nvSpPr>
      <dsp:spPr>
        <a:xfrm>
          <a:off x="0" y="130021"/>
          <a:ext cx="8229600" cy="1855620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u="sng" kern="1200" dirty="0" smtClean="0">
              <a:solidFill>
                <a:srgbClr val="002060"/>
              </a:solidFill>
            </a:rPr>
            <a:t>1Ts.4:15</a:t>
          </a:r>
          <a:r>
            <a:rPr lang="es-CO" sz="2500" kern="1200" dirty="0" smtClean="0">
              <a:solidFill>
                <a:srgbClr val="002060"/>
              </a:solidFill>
            </a:rPr>
            <a:t>. Por lo cual os decimos esto en palabra del Señor: que nosotros que vivimos, que habremos quedado hasta la venida del Señor, no precederemos a los que durmieron.</a:t>
          </a:r>
          <a:br>
            <a:rPr lang="es-CO" sz="2500" kern="1200" dirty="0" smtClean="0">
              <a:solidFill>
                <a:srgbClr val="002060"/>
              </a:solidFill>
            </a:rPr>
          </a:br>
          <a:endParaRPr lang="es-CO" sz="2500" kern="1200" dirty="0">
            <a:solidFill>
              <a:srgbClr val="002060"/>
            </a:solidFill>
          </a:endParaRPr>
        </a:p>
      </dsp:txBody>
      <dsp:txXfrm>
        <a:off x="90584" y="220605"/>
        <a:ext cx="8048432" cy="1674452"/>
      </dsp:txXfrm>
    </dsp:sp>
    <dsp:sp modelId="{7F133083-6F4E-499D-8C92-85652A0E2996}">
      <dsp:nvSpPr>
        <dsp:cNvPr id="0" name=""/>
        <dsp:cNvSpPr/>
      </dsp:nvSpPr>
      <dsp:spPr>
        <a:xfrm>
          <a:off x="0" y="2060521"/>
          <a:ext cx="8229600" cy="1855620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600" kern="1200" dirty="0" smtClean="0"/>
            <a:t>16 Porque el Señor mismo con voz de mando, con voz de arcángel, y con trompeta de Dios, </a:t>
          </a:r>
          <a:r>
            <a:rPr lang="es-CO" sz="2600" u="sng" kern="1200" dirty="0" smtClean="0"/>
            <a:t>descenderá del cielo</a:t>
          </a:r>
          <a:r>
            <a:rPr lang="es-CO" sz="2600" kern="1200" dirty="0" smtClean="0"/>
            <a:t>; y los muertos en Cristo resucitarán primero.</a:t>
          </a:r>
          <a:br>
            <a:rPr lang="es-CO" sz="2600" kern="1200" dirty="0" smtClean="0"/>
          </a:br>
          <a:endParaRPr lang="es-CO" sz="2600" kern="1200" dirty="0"/>
        </a:p>
      </dsp:txBody>
      <dsp:txXfrm>
        <a:off x="90584" y="2151105"/>
        <a:ext cx="8048432" cy="1674452"/>
      </dsp:txXfrm>
    </dsp:sp>
    <dsp:sp modelId="{7789BEF6-9C1F-4AE7-B566-0D31DA1F7482}">
      <dsp:nvSpPr>
        <dsp:cNvPr id="0" name=""/>
        <dsp:cNvSpPr/>
      </dsp:nvSpPr>
      <dsp:spPr>
        <a:xfrm>
          <a:off x="0" y="3991022"/>
          <a:ext cx="8229600" cy="1855620"/>
        </a:xfrm>
        <a:prstGeom prst="roundRect">
          <a:avLst/>
        </a:prstGeom>
        <a:solidFill>
          <a:schemeClr val="bg2">
            <a:lumMod val="2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600" kern="1200" dirty="0" smtClean="0"/>
            <a:t>17 Luego nosotros los que vivimos, los que hayamos quedado, seremos arrebatados juntamente con ellos en las nubes para recibir al Señor en el aire, y así estaremos siempre con el Señor.</a:t>
          </a:r>
          <a:endParaRPr lang="es-CO" sz="2600" kern="1200" dirty="0"/>
        </a:p>
      </dsp:txBody>
      <dsp:txXfrm>
        <a:off x="90584" y="4081606"/>
        <a:ext cx="8048432" cy="1674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208912" cy="5544616"/>
          </a:xfrm>
          <a:solidFill>
            <a:schemeClr val="accent1">
              <a:lumMod val="20000"/>
              <a:lumOff val="8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Autofit/>
          </a:bodyPr>
          <a:lstStyle/>
          <a:p>
            <a:r>
              <a:rPr lang="es-CO" sz="9600" dirty="0" smtClean="0">
                <a:solidFill>
                  <a:srgbClr val="C00000"/>
                </a:solidFill>
                <a:latin typeface="Algerian" pitchFamily="82" charset="0"/>
              </a:rPr>
              <a:t>LAS MEJORES PROMESAS N°2.</a:t>
            </a:r>
            <a:endParaRPr lang="es-CO" sz="96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3001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184576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b="1" dirty="0" smtClean="0">
                <a:solidFill>
                  <a:srgbClr val="002060"/>
                </a:solidFill>
              </a:rPr>
              <a:t>El </a:t>
            </a:r>
            <a:r>
              <a:rPr lang="es-CO" sz="4000" b="1" dirty="0">
                <a:solidFill>
                  <a:srgbClr val="002060"/>
                </a:solidFill>
              </a:rPr>
              <a:t>regreso de </a:t>
            </a:r>
            <a:r>
              <a:rPr lang="es-CO" sz="4000" b="1" dirty="0" smtClean="0">
                <a:solidFill>
                  <a:srgbClr val="002060"/>
                </a:solidFill>
              </a:rPr>
              <a:t>Jesús. </a:t>
            </a:r>
          </a:p>
          <a:p>
            <a:pPr marL="0" indent="0" algn="ctr">
              <a:buNone/>
            </a:pPr>
            <a:r>
              <a:rPr lang="es-CO" sz="4000" b="1" dirty="0" smtClean="0">
                <a:solidFill>
                  <a:srgbClr val="002060"/>
                </a:solidFill>
              </a:rPr>
              <a:t>La </a:t>
            </a:r>
            <a:r>
              <a:rPr lang="es-CO" sz="4000" b="1" dirty="0">
                <a:solidFill>
                  <a:srgbClr val="002060"/>
                </a:solidFill>
              </a:rPr>
              <a:t>resurrección. </a:t>
            </a:r>
            <a:endParaRPr lang="es-CO" sz="40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s-CO" sz="4000" b="1" dirty="0" smtClean="0">
                <a:solidFill>
                  <a:srgbClr val="002060"/>
                </a:solidFill>
              </a:rPr>
              <a:t>El Milenio. </a:t>
            </a:r>
          </a:p>
          <a:p>
            <a:pPr marL="0" indent="0" algn="ctr">
              <a:buNone/>
            </a:pPr>
            <a:r>
              <a:rPr lang="es-CO" sz="4000" b="1" dirty="0" smtClean="0">
                <a:solidFill>
                  <a:srgbClr val="002060"/>
                </a:solidFill>
              </a:rPr>
              <a:t>El </a:t>
            </a:r>
            <a:r>
              <a:rPr lang="es-CO" sz="4000" b="1" dirty="0">
                <a:solidFill>
                  <a:srgbClr val="002060"/>
                </a:solidFill>
              </a:rPr>
              <a:t>Nuevo </a:t>
            </a:r>
            <a:r>
              <a:rPr lang="es-CO" sz="4000" b="1" dirty="0" smtClean="0">
                <a:solidFill>
                  <a:srgbClr val="002060"/>
                </a:solidFill>
              </a:rPr>
              <a:t>Cielo</a:t>
            </a:r>
            <a:r>
              <a:rPr lang="es-CO" sz="4000" b="1" dirty="0">
                <a:solidFill>
                  <a:srgbClr val="002060"/>
                </a:solidFill>
              </a:rPr>
              <a:t>.</a:t>
            </a:r>
            <a:endParaRPr lang="es-CO" sz="40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s-CO" sz="4000" b="1" dirty="0" smtClean="0">
                <a:solidFill>
                  <a:srgbClr val="002060"/>
                </a:solidFill>
              </a:rPr>
              <a:t>La </a:t>
            </a:r>
            <a:r>
              <a:rPr lang="es-CO" sz="4000" b="1" dirty="0">
                <a:solidFill>
                  <a:srgbClr val="002060"/>
                </a:solidFill>
              </a:rPr>
              <a:t>Nueva Tierra</a:t>
            </a:r>
            <a:r>
              <a:rPr lang="es-CO" sz="4000" b="1" dirty="0" smtClean="0">
                <a:solidFill>
                  <a:srgbClr val="00206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sz="4000" b="1" dirty="0" smtClean="0">
                <a:solidFill>
                  <a:srgbClr val="002060"/>
                </a:solidFill>
              </a:rPr>
              <a:t>Son los temas sobresalientes que tocaremos aquí.</a:t>
            </a:r>
            <a:endParaRPr lang="es-CO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26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87008" cy="1143000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/>
          </a:bodyPr>
          <a:lstStyle/>
          <a:p>
            <a:r>
              <a:rPr lang="es-CO" b="1" dirty="0">
                <a:latin typeface="Algerian" pitchFamily="82" charset="0"/>
              </a:rPr>
              <a:t>El regreso de </a:t>
            </a:r>
            <a:r>
              <a:rPr lang="es-CO" b="1" dirty="0" smtClean="0">
                <a:latin typeface="Algerian" pitchFamily="82" charset="0"/>
              </a:rPr>
              <a:t>Jesús</a:t>
            </a:r>
            <a:endParaRPr lang="es-CO" b="1" dirty="0">
              <a:latin typeface="Algerian" pitchFamily="82" charset="0"/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8705918"/>
              </p:ext>
            </p:extLst>
          </p:nvPr>
        </p:nvGraphicFramePr>
        <p:xfrm>
          <a:off x="395536" y="1844824"/>
          <a:ext cx="822960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http://www.laverdaduniversal.org/images/second-comin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3723"/>
            <a:ext cx="2528689" cy="161507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0108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6145058"/>
              </p:ext>
            </p:extLst>
          </p:nvPr>
        </p:nvGraphicFramePr>
        <p:xfrm>
          <a:off x="457200" y="548680"/>
          <a:ext cx="822960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3454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0707478"/>
              </p:ext>
            </p:extLst>
          </p:nvPr>
        </p:nvGraphicFramePr>
        <p:xfrm>
          <a:off x="457200" y="476672"/>
          <a:ext cx="82296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9198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4244923"/>
              </p:ext>
            </p:extLst>
          </p:nvPr>
        </p:nvGraphicFramePr>
        <p:xfrm>
          <a:off x="457200" y="476672"/>
          <a:ext cx="822960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01342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548680"/>
            <a:ext cx="8496944" cy="5793507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SI QUIERES QUE TODAS ESTAS PROMESAS SEAN PARA TI </a:t>
            </a:r>
            <a:r>
              <a:rPr lang="es-CO" dirty="0" smtClean="0"/>
              <a:t>TIENES QUE CONFESAR QUE</a:t>
            </a:r>
            <a:br>
              <a:rPr lang="es-CO" dirty="0" smtClean="0"/>
            </a:br>
            <a:r>
              <a:rPr lang="es-CO" dirty="0" smtClean="0"/>
              <a:t>NECESITAS UN SALVADOR.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Jesús murió </a:t>
            </a:r>
            <a:r>
              <a:rPr lang="es-CO" b="1" dirty="0">
                <a:solidFill>
                  <a:srgbClr val="FF0000"/>
                </a:solidFill>
              </a:rPr>
              <a:t>por mi.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Necesito arrepentirme de mi pecado.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Debo recibir a </a:t>
            </a:r>
            <a:r>
              <a:rPr lang="es-CO" b="1" dirty="0" smtClean="0">
                <a:solidFill>
                  <a:srgbClr val="FF0000"/>
                </a:solidFill>
              </a:rPr>
              <a:t>Jesús </a:t>
            </a:r>
            <a:r>
              <a:rPr lang="es-CO" b="1" dirty="0">
                <a:solidFill>
                  <a:srgbClr val="FF0000"/>
                </a:solidFill>
              </a:rPr>
              <a:t>por fe.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Necesito </a:t>
            </a:r>
            <a:r>
              <a:rPr lang="es-CO" b="1" dirty="0" smtClean="0">
                <a:solidFill>
                  <a:srgbClr val="FF0000"/>
                </a:solidFill>
              </a:rPr>
              <a:t>ser </a:t>
            </a:r>
            <a:r>
              <a:rPr lang="es-CO" b="1" dirty="0">
                <a:solidFill>
                  <a:srgbClr val="FF0000"/>
                </a:solidFill>
              </a:rPr>
              <a:t>bautizado en el nombre </a:t>
            </a:r>
            <a:r>
              <a:rPr lang="es-CO" b="1" dirty="0" smtClean="0">
                <a:solidFill>
                  <a:srgbClr val="FF0000"/>
                </a:solidFill>
              </a:rPr>
              <a:t>del Padre, del Hijo y del Espíritu Santo.</a:t>
            </a:r>
            <a:endParaRPr lang="es-CO" b="1" dirty="0">
              <a:solidFill>
                <a:srgbClr val="FF0000"/>
              </a:solidFill>
            </a:endParaRP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¡Si </a:t>
            </a:r>
            <a:r>
              <a:rPr lang="es-CO" dirty="0"/>
              <a:t>haces esto, puedes estar seguro de tu fe!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Ganas</a:t>
            </a:r>
            <a:r>
              <a:rPr lang="es-CO" dirty="0"/>
              <a:t>, y las consecuencias de la victoria son: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518175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1). </a:t>
            </a:r>
            <a:r>
              <a:rPr lang="es-CO" b="1" u="sng" dirty="0" smtClean="0"/>
              <a:t>Ap.2:7.</a:t>
            </a:r>
            <a:r>
              <a:rPr lang="es-CO" dirty="0" smtClean="0"/>
              <a:t>  </a:t>
            </a:r>
            <a:r>
              <a:rPr lang="es-CO" dirty="0"/>
              <a:t>Al que venciere, </a:t>
            </a:r>
            <a:r>
              <a:rPr lang="es-CO" b="1" dirty="0" smtClean="0">
                <a:solidFill>
                  <a:srgbClr val="0070C0"/>
                </a:solidFill>
              </a:rPr>
              <a:t>LE DARÉ A COMER DEL ÁRBOL DE LA VIDA</a:t>
            </a:r>
            <a:r>
              <a:rPr lang="es-CO" dirty="0" smtClean="0"/>
              <a:t>, </a:t>
            </a:r>
            <a:r>
              <a:rPr lang="es-CO" dirty="0"/>
              <a:t>el cual está en medio del paraíso de Dios.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2). </a:t>
            </a:r>
            <a:r>
              <a:rPr lang="es-CO" b="1" u="sng" dirty="0" smtClean="0"/>
              <a:t>Ap.2:11.</a:t>
            </a:r>
            <a:r>
              <a:rPr lang="es-CO" dirty="0" smtClean="0"/>
              <a:t> </a:t>
            </a:r>
            <a:r>
              <a:rPr lang="es-CO" dirty="0"/>
              <a:t>El que venciere</a:t>
            </a:r>
            <a:r>
              <a:rPr lang="es-CO" dirty="0">
                <a:solidFill>
                  <a:srgbClr val="0070C0"/>
                </a:solidFill>
              </a:rPr>
              <a:t>, </a:t>
            </a:r>
            <a:r>
              <a:rPr lang="es-CO" b="1" dirty="0" smtClean="0">
                <a:solidFill>
                  <a:srgbClr val="0070C0"/>
                </a:solidFill>
              </a:rPr>
              <a:t>NO SUFRIRÁ DAÑO DE LA SEGUNDA MUERTE.</a:t>
            </a:r>
            <a:endParaRPr lang="es-CO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3).</a:t>
            </a:r>
            <a:r>
              <a:rPr lang="es-CO" sz="3600" u="sng" dirty="0" smtClean="0">
                <a:solidFill>
                  <a:srgbClr val="FF0000"/>
                </a:solidFill>
              </a:rPr>
              <a:t> </a:t>
            </a:r>
            <a:r>
              <a:rPr lang="es-CO" u="sng" dirty="0" smtClean="0"/>
              <a:t>Ap.2:17.</a:t>
            </a:r>
            <a:r>
              <a:rPr lang="es-CO" dirty="0" smtClean="0"/>
              <a:t> </a:t>
            </a:r>
            <a:r>
              <a:rPr lang="es-CO" dirty="0"/>
              <a:t>Al que venciere, </a:t>
            </a:r>
            <a:r>
              <a:rPr lang="es-CO" b="1" dirty="0" smtClean="0">
                <a:solidFill>
                  <a:srgbClr val="0070C0"/>
                </a:solidFill>
              </a:rPr>
              <a:t>DARÉ A COMER DEL MANÁ ESCONDIDO</a:t>
            </a:r>
            <a:r>
              <a:rPr lang="es-CO" dirty="0" smtClean="0"/>
              <a:t>, </a:t>
            </a:r>
            <a:r>
              <a:rPr lang="es-CO" dirty="0"/>
              <a:t>y le </a:t>
            </a:r>
            <a:r>
              <a:rPr lang="es-CO" b="1" dirty="0" smtClean="0">
                <a:solidFill>
                  <a:srgbClr val="0070C0"/>
                </a:solidFill>
              </a:rPr>
              <a:t>DARÉ UNA PIEDRECITA BLANCA, Y EN LA PIEDRECITA ESCRITO UN NOMBRE NUEVO</a:t>
            </a:r>
            <a:r>
              <a:rPr lang="es-CO" dirty="0" smtClean="0"/>
              <a:t>, </a:t>
            </a:r>
            <a:r>
              <a:rPr lang="es-CO" dirty="0"/>
              <a:t>el cual ninguno conoce sino aquel que lo recibe.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400" b="1" dirty="0" smtClean="0">
                <a:solidFill>
                  <a:srgbClr val="FF0000"/>
                </a:solidFill>
              </a:rPr>
              <a:t>4). </a:t>
            </a:r>
            <a:r>
              <a:rPr lang="es-CO" b="1" u="sng" dirty="0" smtClean="0"/>
              <a:t>Ap.2:26.</a:t>
            </a:r>
            <a:r>
              <a:rPr lang="es-CO" dirty="0" smtClean="0"/>
              <a:t> </a:t>
            </a:r>
            <a:r>
              <a:rPr lang="es-CO" dirty="0"/>
              <a:t>Al que venciere y guardare mis obras hasta el fin, </a:t>
            </a:r>
            <a:r>
              <a:rPr lang="es-CO" b="1" dirty="0" smtClean="0">
                <a:solidFill>
                  <a:srgbClr val="0070C0"/>
                </a:solidFill>
              </a:rPr>
              <a:t>YO LE DARÉ AUTORIDAD SOBRE LAS NACIONES</a:t>
            </a:r>
            <a:r>
              <a:rPr lang="es-CO" dirty="0" smtClean="0"/>
              <a:t>, 27 </a:t>
            </a:r>
            <a:r>
              <a:rPr lang="es-CO" dirty="0"/>
              <a:t>y las regirá con vara de hierro, y serán quebradas como vaso de alfarero; como yo también la he recibido de mi Padre;</a:t>
            </a:r>
            <a:br>
              <a:rPr lang="es-CO" dirty="0"/>
            </a:br>
            <a:endParaRPr lang="es-CO" dirty="0" smtClean="0"/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5). </a:t>
            </a:r>
            <a:r>
              <a:rPr lang="es-CO" b="1" u="sng" dirty="0" smtClean="0"/>
              <a:t>Verso 28. </a:t>
            </a:r>
            <a:r>
              <a:rPr lang="es-CO" dirty="0"/>
              <a:t>y le </a:t>
            </a:r>
            <a:r>
              <a:rPr lang="es-CO" b="1" dirty="0" smtClean="0">
                <a:solidFill>
                  <a:srgbClr val="0070C0"/>
                </a:solidFill>
              </a:rPr>
              <a:t>DARÉ LA ESTRELLA DE LA MAÑANA</a:t>
            </a:r>
            <a:r>
              <a:rPr lang="es-CO" dirty="0" smtClean="0"/>
              <a:t>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7000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6). </a:t>
            </a:r>
            <a:r>
              <a:rPr lang="es-CO" b="1" u="sng" dirty="0" smtClean="0"/>
              <a:t>Ap.3:5</a:t>
            </a:r>
            <a:r>
              <a:rPr lang="es-CO" dirty="0" smtClean="0"/>
              <a:t>.  </a:t>
            </a:r>
            <a:r>
              <a:rPr lang="es-CO" dirty="0"/>
              <a:t>El que venciere </a:t>
            </a:r>
            <a:r>
              <a:rPr lang="es-CO" b="1" dirty="0" smtClean="0">
                <a:solidFill>
                  <a:srgbClr val="0070C0"/>
                </a:solidFill>
              </a:rPr>
              <a:t>SERÁ VESTIDO DE VESTIDURAS BLANCAS</a:t>
            </a:r>
            <a:r>
              <a:rPr lang="es-CO" dirty="0" smtClean="0"/>
              <a:t>; </a:t>
            </a:r>
            <a:r>
              <a:rPr lang="es-CO" dirty="0"/>
              <a:t>y </a:t>
            </a:r>
            <a:r>
              <a:rPr lang="es-CO" b="1" dirty="0" smtClean="0">
                <a:solidFill>
                  <a:srgbClr val="0070C0"/>
                </a:solidFill>
              </a:rPr>
              <a:t>NO BORRARÉ SU NOMBRE DEL LIBRO DE LA VIDA</a:t>
            </a:r>
            <a:r>
              <a:rPr lang="es-CO" dirty="0" smtClean="0"/>
              <a:t>, </a:t>
            </a:r>
            <a:r>
              <a:rPr lang="es-CO" dirty="0"/>
              <a:t>y </a:t>
            </a:r>
            <a:r>
              <a:rPr lang="es-CO" b="1" dirty="0" smtClean="0">
                <a:solidFill>
                  <a:srgbClr val="0070C0"/>
                </a:solidFill>
              </a:rPr>
              <a:t>CONFESARÉ SU NOMBRE DELANTE DE MI PADRE, Y DELANTE DE SUS ÁNGELES.</a:t>
            </a:r>
            <a:endParaRPr lang="es-CO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7). </a:t>
            </a:r>
            <a:r>
              <a:rPr lang="es-CO" b="1" u="sng" dirty="0" smtClean="0"/>
              <a:t>Ap.3:12.</a:t>
            </a:r>
            <a:r>
              <a:rPr lang="es-CO" dirty="0" smtClean="0"/>
              <a:t> </a:t>
            </a:r>
            <a:r>
              <a:rPr lang="es-CO" dirty="0"/>
              <a:t>Al que venciere, </a:t>
            </a:r>
            <a:r>
              <a:rPr lang="es-CO" b="1" dirty="0" smtClean="0">
                <a:solidFill>
                  <a:srgbClr val="0070C0"/>
                </a:solidFill>
              </a:rPr>
              <a:t>YO LO HARÉ COLUMNA EN EL TEMPLO DE MI DIOS</a:t>
            </a:r>
            <a:r>
              <a:rPr lang="es-CO" dirty="0" smtClean="0"/>
              <a:t>, </a:t>
            </a:r>
            <a:r>
              <a:rPr lang="es-CO" dirty="0"/>
              <a:t>y </a:t>
            </a:r>
            <a:r>
              <a:rPr lang="es-CO" b="1" dirty="0" smtClean="0">
                <a:solidFill>
                  <a:srgbClr val="0070C0"/>
                </a:solidFill>
              </a:rPr>
              <a:t>NUNCA MÁS SALDRÁ DE ALLÍ</a:t>
            </a:r>
            <a:r>
              <a:rPr lang="es-CO" dirty="0" smtClean="0"/>
              <a:t>; </a:t>
            </a:r>
            <a:r>
              <a:rPr lang="es-CO" dirty="0"/>
              <a:t>y </a:t>
            </a:r>
            <a:r>
              <a:rPr lang="es-CO" b="1" dirty="0" smtClean="0">
                <a:solidFill>
                  <a:srgbClr val="0070C0"/>
                </a:solidFill>
              </a:rPr>
              <a:t>ESCRIBIRÉ SOBRE ÉL EL NOMBRE DE MI DIOS</a:t>
            </a:r>
            <a:r>
              <a:rPr lang="es-CO" dirty="0" smtClean="0"/>
              <a:t>, </a:t>
            </a:r>
            <a:r>
              <a:rPr lang="es-CO" dirty="0"/>
              <a:t>y </a:t>
            </a:r>
            <a:r>
              <a:rPr lang="es-CO" b="1" dirty="0" smtClean="0">
                <a:solidFill>
                  <a:srgbClr val="0070C0"/>
                </a:solidFill>
              </a:rPr>
              <a:t>EL NOMBRE DE LA CIUDAD DE MI DIOS</a:t>
            </a:r>
            <a:r>
              <a:rPr lang="es-CO" dirty="0" smtClean="0"/>
              <a:t>, </a:t>
            </a:r>
            <a:r>
              <a:rPr lang="es-CO" dirty="0"/>
              <a:t>la nueva Jerusalén, la cual desciende del cielo, de mi Dios, </a:t>
            </a:r>
            <a:r>
              <a:rPr lang="es-CO" b="1" dirty="0" smtClean="0">
                <a:solidFill>
                  <a:srgbClr val="0070C0"/>
                </a:solidFill>
              </a:rPr>
              <a:t>Y MI NOMBRE NUEVO</a:t>
            </a:r>
            <a:r>
              <a:rPr lang="es-CO" dirty="0" smtClean="0"/>
              <a:t>.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8). </a:t>
            </a:r>
            <a:r>
              <a:rPr lang="es-CO" b="1" u="sng" dirty="0" smtClean="0"/>
              <a:t>Ap.3:21.</a:t>
            </a:r>
            <a:r>
              <a:rPr lang="es-CO" dirty="0" smtClean="0"/>
              <a:t> </a:t>
            </a:r>
            <a:r>
              <a:rPr lang="es-CO" dirty="0"/>
              <a:t>Al que venciere, </a:t>
            </a:r>
            <a:r>
              <a:rPr lang="es-CO" b="1" dirty="0" smtClean="0">
                <a:solidFill>
                  <a:srgbClr val="0070C0"/>
                </a:solidFill>
              </a:rPr>
              <a:t>LE DARÉ QUE SE SIENTE CONMIGO EN MI TRONO</a:t>
            </a:r>
            <a:r>
              <a:rPr lang="es-CO" dirty="0" smtClean="0"/>
              <a:t>, </a:t>
            </a:r>
            <a:r>
              <a:rPr lang="es-CO" dirty="0"/>
              <a:t>así como yo he vencido, y me he sentado con mi Padre en su trono.</a:t>
            </a:r>
          </a:p>
        </p:txBody>
      </p:sp>
    </p:spTree>
    <p:extLst>
      <p:ext uri="{BB962C8B-B14F-4D97-AF65-F5344CB8AC3E}">
        <p14:creationId xmlns:p14="http://schemas.microsoft.com/office/powerpoint/2010/main" val="4274372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476671"/>
            <a:ext cx="3744416" cy="4342209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Vencer: </a:t>
            </a:r>
          </a:p>
          <a:p>
            <a:pPr marL="0" indent="0" algn="ctr">
              <a:buNone/>
            </a:pPr>
            <a:r>
              <a:rPr lang="es-CO" dirty="0" smtClean="0"/>
              <a:t>significa, obedecer cada día,  todo lo que Jesús exige.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u="sng" dirty="0" smtClean="0"/>
              <a:t>Mat. 24:13.</a:t>
            </a:r>
          </a:p>
          <a:p>
            <a:pPr marL="0" indent="0" algn="ctr">
              <a:buNone/>
            </a:pPr>
            <a:r>
              <a:rPr lang="es-CO" dirty="0" smtClean="0"/>
              <a:t> Mas el que perseverare hasta el fin, éste será salvo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283" y="476672"/>
            <a:ext cx="4176464" cy="4342209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5085184"/>
            <a:ext cx="7981187" cy="17543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r>
              <a:rPr lang="es-CO" sz="2400" b="1" u="sng" dirty="0"/>
              <a:t>Apoc.22:14. </a:t>
            </a:r>
            <a:r>
              <a:rPr lang="es-CO" sz="2000" dirty="0" smtClean="0"/>
              <a:t>«Bienaventurados </a:t>
            </a:r>
            <a:r>
              <a:rPr lang="es-CO" sz="2000" dirty="0"/>
              <a:t>los que hacen sus mandamientos, para que su potencia [y potestad] sea en el árbol de la vida, y que entren por las puertas en la </a:t>
            </a:r>
            <a:r>
              <a:rPr lang="es-CO" sz="2000" dirty="0" smtClean="0"/>
              <a:t>Ciudad» </a:t>
            </a:r>
            <a:r>
              <a:rPr lang="es-CO" sz="2400" b="1" u="sng" dirty="0" smtClean="0"/>
              <a:t>Mat.7:21</a:t>
            </a:r>
            <a:r>
              <a:rPr lang="es-CO" sz="2400" b="1" u="sng" dirty="0"/>
              <a:t>.</a:t>
            </a:r>
            <a:r>
              <a:rPr lang="es-CO" sz="2000" dirty="0"/>
              <a:t> </a:t>
            </a:r>
            <a:r>
              <a:rPr lang="es-CO" sz="2000" dirty="0" smtClean="0"/>
              <a:t>«No </a:t>
            </a:r>
            <a:r>
              <a:rPr lang="es-CO" sz="2000" dirty="0"/>
              <a:t>todo el que me dice: Señor, Señor, entrará en el Reino de los cielos, sino el que hiciere la voluntad de mi Padre que está en los </a:t>
            </a:r>
            <a:r>
              <a:rPr lang="es-CO" sz="2000" dirty="0" smtClean="0"/>
              <a:t>cielos» </a:t>
            </a:r>
            <a:r>
              <a:rPr lang="es-CO" sz="2000" b="1" u="sng" dirty="0" smtClean="0"/>
              <a:t>(Ver Juan 14:15).</a:t>
            </a:r>
            <a:endParaRPr lang="es-CO" sz="2000" b="1" u="sng" dirty="0"/>
          </a:p>
        </p:txBody>
      </p:sp>
    </p:spTree>
    <p:extLst>
      <p:ext uri="{BB962C8B-B14F-4D97-AF65-F5344CB8AC3E}">
        <p14:creationId xmlns:p14="http://schemas.microsoft.com/office/powerpoint/2010/main" val="3720547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19056" cy="1143000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/>
          </a:bodyPr>
          <a:lstStyle/>
          <a:p>
            <a:r>
              <a:rPr lang="es-CO" dirty="0">
                <a:latin typeface="Algerian" pitchFamily="82" charset="0"/>
              </a:rPr>
              <a:t>La </a:t>
            </a:r>
            <a:r>
              <a:rPr lang="es-CO" dirty="0" smtClean="0">
                <a:latin typeface="Algerian" pitchFamily="82" charset="0"/>
              </a:rPr>
              <a:t>Resurrección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600" b="1" u="sng" dirty="0" smtClean="0">
                <a:solidFill>
                  <a:srgbClr val="FF0000"/>
                </a:solidFill>
              </a:rPr>
              <a:t>Jn.11:25,26</a:t>
            </a:r>
            <a:r>
              <a:rPr lang="es-CO" dirty="0" smtClean="0"/>
              <a:t>. </a:t>
            </a:r>
            <a:r>
              <a:rPr lang="es-CO" dirty="0"/>
              <a:t>Le dijo Jesús: </a:t>
            </a:r>
            <a:r>
              <a:rPr lang="es-CO" b="1" u="sng" dirty="0"/>
              <a:t>Yo soy la resurrección y la vi</a:t>
            </a:r>
            <a:r>
              <a:rPr lang="es-CO" dirty="0"/>
              <a:t>da; el que cree en mí, aunque esté muerto, </a:t>
            </a:r>
            <a:r>
              <a:rPr lang="es-CO" dirty="0" smtClean="0"/>
              <a:t>vivirá. 26 </a:t>
            </a:r>
            <a:r>
              <a:rPr lang="es-CO" dirty="0"/>
              <a:t>Y todo aquel que vive y cree en mí, no morirá eternamente. ¿Crees esto?</a:t>
            </a:r>
          </a:p>
          <a:p>
            <a:r>
              <a:rPr lang="es-CO" b="1" u="sng" dirty="0" smtClean="0">
                <a:solidFill>
                  <a:srgbClr val="FF0000"/>
                </a:solidFill>
              </a:rPr>
              <a:t>Dan.12:1b -3.</a:t>
            </a:r>
            <a:r>
              <a:rPr lang="es-CO" dirty="0" smtClean="0"/>
              <a:t> </a:t>
            </a:r>
            <a:r>
              <a:rPr lang="es-CO" dirty="0"/>
              <a:t>...</a:t>
            </a:r>
            <a:r>
              <a:rPr lang="es-CO" u="sng" dirty="0"/>
              <a:t>pero en aquel tiempo será libertado tu pueblo, todos los que se hallen escritos en el libro</a:t>
            </a:r>
            <a:r>
              <a:rPr lang="es-CO" dirty="0"/>
              <a:t>.</a:t>
            </a:r>
            <a:br>
              <a:rPr lang="es-CO" dirty="0"/>
            </a:br>
            <a:r>
              <a:rPr lang="es-CO" dirty="0"/>
              <a:t>2 Y muchos de los que </a:t>
            </a:r>
            <a:r>
              <a:rPr lang="es-CO" u="sng" dirty="0"/>
              <a:t>duermen en el polvo de la tierra serán despertados</a:t>
            </a:r>
            <a:r>
              <a:rPr lang="es-CO" dirty="0"/>
              <a:t>, unos para vida eterna, y otros para </a:t>
            </a:r>
            <a:r>
              <a:rPr lang="es-CO" dirty="0" smtClean="0"/>
              <a:t>vergüenza </a:t>
            </a:r>
            <a:r>
              <a:rPr lang="es-CO" dirty="0"/>
              <a:t>y confusión perpetua.</a:t>
            </a:r>
            <a:br>
              <a:rPr lang="es-CO" dirty="0"/>
            </a:br>
            <a:r>
              <a:rPr lang="es-CO" dirty="0"/>
              <a:t>3 Los entendidos resplandecerán como el resplandor del firmamento; y los que enseñan la justicia a la multitud, como las estrellas a perpetua eternidad.</a:t>
            </a:r>
          </a:p>
          <a:p>
            <a:pPr marL="0" indent="0">
              <a:buNone/>
            </a:pPr>
            <a:r>
              <a:rPr lang="es-CO" sz="2900" b="1" u="sng" dirty="0">
                <a:solidFill>
                  <a:srgbClr val="FF0000"/>
                </a:solidFill>
              </a:rPr>
              <a:t>Jn.5:29</a:t>
            </a:r>
            <a:r>
              <a:rPr lang="es-CO" dirty="0"/>
              <a:t> y los que hicieron lo bueno, saldrán a </a:t>
            </a:r>
            <a:r>
              <a:rPr lang="es-CO" u="sng" dirty="0"/>
              <a:t>resurrección de vida</a:t>
            </a:r>
            <a:r>
              <a:rPr lang="es-CO" dirty="0"/>
              <a:t>; mas los que hicieron lo malo, </a:t>
            </a:r>
            <a:r>
              <a:rPr lang="es-CO" u="sng" dirty="0"/>
              <a:t>a resurrección de condenación</a:t>
            </a:r>
            <a:r>
              <a:rPr lang="es-CO" u="sng" dirty="0" smtClean="0"/>
              <a:t>.</a:t>
            </a:r>
            <a:endParaRPr lang="es-CO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8640"/>
            <a:ext cx="1645915" cy="129614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7813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endParaRPr lang="es-CO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Os.6:2</a:t>
            </a:r>
            <a:r>
              <a:rPr lang="es-CO" dirty="0" smtClean="0"/>
              <a:t> </a:t>
            </a:r>
            <a:r>
              <a:rPr lang="es-CO" dirty="0"/>
              <a:t>Nos dará vida después de dos días; en el tercer día nos </a:t>
            </a:r>
            <a:r>
              <a:rPr lang="es-CO" u="sng" dirty="0"/>
              <a:t>resucitará, y viviremos delante de él.</a:t>
            </a:r>
          </a:p>
          <a:p>
            <a:pPr lvl="1"/>
            <a:r>
              <a:rPr lang="es-CO" b="1" u="sng" dirty="0" smtClean="0">
                <a:solidFill>
                  <a:srgbClr val="FF0000"/>
                </a:solidFill>
              </a:rPr>
              <a:t>Jn.6:39,40</a:t>
            </a:r>
            <a:r>
              <a:rPr lang="es-CO" dirty="0" smtClean="0"/>
              <a:t> </a:t>
            </a:r>
            <a:r>
              <a:rPr lang="es-CO" dirty="0"/>
              <a:t>Y esta es la voluntad del Padre, el que me envió: Que de todo lo que me diere, no pierda yo nada, sino que lo </a:t>
            </a:r>
            <a:r>
              <a:rPr lang="es-CO" u="sng" dirty="0"/>
              <a:t>resucite en el día </a:t>
            </a:r>
            <a:r>
              <a:rPr lang="es-CO" u="sng" dirty="0" smtClean="0"/>
              <a:t>postrero</a:t>
            </a:r>
            <a:r>
              <a:rPr lang="es-CO" dirty="0" smtClean="0"/>
              <a:t>. 40 </a:t>
            </a:r>
            <a:r>
              <a:rPr lang="es-CO" dirty="0"/>
              <a:t>Y esta es la voluntad del que me ha enviado: Que todo aquél que ve al Hijo, y cree en él, </a:t>
            </a:r>
            <a:r>
              <a:rPr lang="es-CO" u="sng" dirty="0"/>
              <a:t>tenga vida eterna; y yo le resucitaré en el día postrero.</a:t>
            </a:r>
          </a:p>
          <a:p>
            <a:pPr lvl="1"/>
            <a:r>
              <a:rPr lang="es-CO" b="1" u="sng" dirty="0">
                <a:solidFill>
                  <a:srgbClr val="FF0000"/>
                </a:solidFill>
              </a:rPr>
              <a:t>Jn.6:44</a:t>
            </a:r>
            <a:r>
              <a:rPr lang="es-CO" dirty="0"/>
              <a:t> Ninguno puede venir a mí, si el Padre que me envió no le trajere; y yo le </a:t>
            </a:r>
            <a:r>
              <a:rPr lang="es-CO" u="sng" dirty="0"/>
              <a:t>resucitaré en el día postrero</a:t>
            </a:r>
            <a:r>
              <a:rPr lang="es-CO" dirty="0"/>
              <a:t>.</a:t>
            </a:r>
          </a:p>
          <a:p>
            <a:pPr lvl="1"/>
            <a:r>
              <a:rPr lang="es-CO" b="1" u="sng" dirty="0">
                <a:solidFill>
                  <a:srgbClr val="FF0000"/>
                </a:solidFill>
              </a:rPr>
              <a:t>Jn.6:54</a:t>
            </a:r>
            <a:r>
              <a:rPr lang="es-CO" dirty="0"/>
              <a:t> El que come mi carne y bebe mi sangre, </a:t>
            </a:r>
            <a:r>
              <a:rPr lang="es-CO" u="sng" dirty="0"/>
              <a:t>tiene vida eterna</a:t>
            </a:r>
            <a:r>
              <a:rPr lang="es-CO" dirty="0"/>
              <a:t>; y yo le </a:t>
            </a:r>
            <a:r>
              <a:rPr lang="es-CO" u="sng" dirty="0"/>
              <a:t>resucitaré en el día postrero.</a:t>
            </a:r>
          </a:p>
          <a:p>
            <a:pPr lvl="1"/>
            <a:r>
              <a:rPr lang="es-CO" b="1" u="sng" dirty="0">
                <a:solidFill>
                  <a:srgbClr val="FF0000"/>
                </a:solidFill>
              </a:rPr>
              <a:t>Is.26:19</a:t>
            </a:r>
            <a:r>
              <a:rPr lang="es-CO" dirty="0"/>
              <a:t> </a:t>
            </a:r>
            <a:r>
              <a:rPr lang="es-CO" u="sng" dirty="0"/>
              <a:t>Tus muertos vivirán; sus cadáveres resucitarán</a:t>
            </a:r>
            <a:r>
              <a:rPr lang="es-CO" dirty="0"/>
              <a:t>. !!Despertad y cantad, moradores del polvo! porque tu rocío es cual rocío de hortalizas, y </a:t>
            </a:r>
            <a:r>
              <a:rPr lang="es-CO" u="sng" dirty="0"/>
              <a:t>la tierra dará sus muertos</a:t>
            </a:r>
            <a:r>
              <a:rPr lang="es-CO" dirty="0"/>
              <a:t>.</a:t>
            </a:r>
          </a:p>
          <a:p>
            <a:pPr marL="0" indent="0">
              <a:buNone/>
            </a:pPr>
            <a:r>
              <a:rPr lang="es-CO" b="1" u="sng" dirty="0">
                <a:solidFill>
                  <a:srgbClr val="FF0000"/>
                </a:solidFill>
              </a:rPr>
              <a:t>Ap.20:6</a:t>
            </a:r>
            <a:r>
              <a:rPr lang="es-CO" dirty="0"/>
              <a:t> Bienaventurado y santo el que tiene parte en la primera resurrección; la segunda muerte no tiene potestad sobre éstos, sino que serán sacerdotes de Dios y de Cristo, y reinarán con él mil años.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259486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Autofit/>
          </a:bodyPr>
          <a:lstStyle/>
          <a:p>
            <a:r>
              <a:rPr lang="es-CO" sz="3600" b="1" dirty="0"/>
              <a:t>El Futuro Maravilloso, la gloria futura de Jerusalén e </a:t>
            </a:r>
            <a:r>
              <a:rPr lang="es-CO" sz="3600" b="1" dirty="0" smtClean="0"/>
              <a:t>Israel, Literal Y Espiritual</a:t>
            </a:r>
            <a:endParaRPr lang="es-CO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2962672" cy="4637113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Isaías 66:23</a:t>
            </a:r>
            <a:r>
              <a:rPr lang="es-CO" b="1" u="sng" dirty="0" smtClean="0">
                <a:solidFill>
                  <a:srgbClr val="FF0000"/>
                </a:solidFill>
              </a:rPr>
              <a:t>:</a:t>
            </a: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será que de luna nueva en luna nueva, y de sábado en sábado, vendrá toda carne a adorar delante de mí, dijo el SEÑOR.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28801"/>
            <a:ext cx="5040559" cy="4608512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498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b="1" u="sng" dirty="0">
                <a:solidFill>
                  <a:srgbClr val="FF0000"/>
                </a:solidFill>
              </a:rPr>
              <a:t>Is.66:18</a:t>
            </a:r>
            <a:r>
              <a:rPr lang="es-CO" dirty="0"/>
              <a:t> Porque yo conozco sus obras y sus pensamientos; </a:t>
            </a:r>
            <a:r>
              <a:rPr lang="es-CO" u="sng" dirty="0"/>
              <a:t>tiempo vendrá para juntar a todas las naciones y lenguas; y vendrán</a:t>
            </a:r>
            <a:r>
              <a:rPr lang="es-CO" dirty="0"/>
              <a:t>, y </a:t>
            </a:r>
            <a:r>
              <a:rPr lang="es-CO" u="sng" dirty="0"/>
              <a:t>verán mi gloria.</a:t>
            </a:r>
          </a:p>
          <a:p>
            <a:endParaRPr lang="es-CO" dirty="0" smtClean="0"/>
          </a:p>
          <a:p>
            <a:r>
              <a:rPr lang="es-CO" b="1" u="sng" dirty="0" smtClean="0">
                <a:solidFill>
                  <a:srgbClr val="FF0000"/>
                </a:solidFill>
              </a:rPr>
              <a:t>Is.25:6-8</a:t>
            </a:r>
            <a:r>
              <a:rPr lang="es-CO" dirty="0" smtClean="0"/>
              <a:t>. </a:t>
            </a:r>
            <a:r>
              <a:rPr lang="es-CO" dirty="0"/>
              <a:t>Jehová de los ejércitos hará en este monte a todos los pueblos banquete de manjares suculentos, banquete de vinos refinados, de gruesos tuétanos y de vinos purificados.</a:t>
            </a:r>
            <a:br>
              <a:rPr lang="es-CO" dirty="0"/>
            </a:br>
            <a:r>
              <a:rPr lang="es-CO" dirty="0"/>
              <a:t>7 Y destruirá en este monte la cubierta con que están cubiertos todos los pueblos, y el velo que envuelve a todas las naciones.</a:t>
            </a:r>
            <a:br>
              <a:rPr lang="es-CO" dirty="0"/>
            </a:br>
            <a:r>
              <a:rPr lang="es-CO" dirty="0"/>
              <a:t>8 </a:t>
            </a:r>
            <a:r>
              <a:rPr lang="es-CO" dirty="0">
                <a:solidFill>
                  <a:srgbClr val="0070C0"/>
                </a:solidFill>
              </a:rPr>
              <a:t>Destruirá a la muerte para siempre; y enjugará Jehová el Señor toda lágrima de todos los rostros; y quitará la afrenta de su pueblo de toda la tierra; porque Jehová lo ha dich</a:t>
            </a:r>
            <a:r>
              <a:rPr lang="es-CO" dirty="0"/>
              <a:t>o.</a:t>
            </a:r>
          </a:p>
        </p:txBody>
      </p:sp>
    </p:spTree>
    <p:extLst>
      <p:ext uri="{BB962C8B-B14F-4D97-AF65-F5344CB8AC3E}">
        <p14:creationId xmlns:p14="http://schemas.microsoft.com/office/powerpoint/2010/main" val="10221853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Zac.14:7-11, 20,21.</a:t>
            </a:r>
            <a:r>
              <a:rPr lang="es-CO" dirty="0" smtClean="0"/>
              <a:t> </a:t>
            </a:r>
            <a:r>
              <a:rPr lang="es-CO" u="sng" dirty="0"/>
              <a:t>Será un día, el cual es conocido de Jehová</a:t>
            </a:r>
            <a:r>
              <a:rPr lang="es-CO" dirty="0"/>
              <a:t>, que no será ni día ni noche; pero sucederá que al caer la tarde habrá luz.</a:t>
            </a:r>
            <a:br>
              <a:rPr lang="es-CO" dirty="0"/>
            </a:br>
            <a:r>
              <a:rPr lang="es-CO" dirty="0"/>
              <a:t>8 Acontecerá también en aquel día, que saldrán de Jerusalén aguas vivas, la mitad de ellas hacia el mar oriental, y la otra mitad hacia el mar occidental, en verano y en invierno.</a:t>
            </a:r>
            <a:br>
              <a:rPr lang="es-CO" dirty="0"/>
            </a:br>
            <a:r>
              <a:rPr lang="es-CO" dirty="0"/>
              <a:t>9 Y Jehová será rey sobre toda la tierra. En aquel día Jehová será uno, y uno su </a:t>
            </a:r>
            <a:r>
              <a:rPr lang="es-CO" dirty="0" smtClean="0"/>
              <a:t>nombre. 10 </a:t>
            </a:r>
            <a:r>
              <a:rPr lang="es-CO" dirty="0"/>
              <a:t>Toda la tierra se volverá como llanura desde Geba hasta Rimón al sur de Jerusalén; y ésta será enaltecida, y habitada en su lugar desde la puerta de Benjamín hasta el lugar de la puerta primera, hasta la puerta del Angulo, y desde la torre de Hananeel hasta los lagares del </a:t>
            </a:r>
            <a:r>
              <a:rPr lang="es-CO" dirty="0" smtClean="0"/>
              <a:t>rey. 11 </a:t>
            </a:r>
            <a:r>
              <a:rPr lang="es-CO" u="sng" dirty="0"/>
              <a:t>Y morarán en ella, y no habrá nunca más maldición, sino que Jerusalén será habitada confiadamente</a:t>
            </a:r>
            <a:r>
              <a:rPr lang="es-CO" dirty="0" smtClean="0"/>
              <a:t>. (ver Apoc.21:10-27. </a:t>
            </a:r>
            <a:r>
              <a:rPr lang="es-CO" b="1" u="sng" dirty="0" smtClean="0">
                <a:solidFill>
                  <a:srgbClr val="0070C0"/>
                </a:solidFill>
              </a:rPr>
              <a:t>Se describe la gloria de la S. Ciudad. </a:t>
            </a:r>
            <a:r>
              <a:rPr lang="es-CO" b="1" u="sng" dirty="0">
                <a:solidFill>
                  <a:srgbClr val="0070C0"/>
                </a:solidFill>
              </a:rPr>
              <a:t/>
            </a:r>
            <a:br>
              <a:rPr lang="es-CO" b="1" u="sng" dirty="0">
                <a:solidFill>
                  <a:srgbClr val="0070C0"/>
                </a:solidFill>
              </a:rPr>
            </a:br>
            <a:endParaRPr lang="es-CO" b="1" u="sng" dirty="0" smtClean="0">
              <a:solidFill>
                <a:srgbClr val="0070C0"/>
              </a:solidFill>
            </a:endParaRPr>
          </a:p>
          <a:p>
            <a:pPr marL="400050" lvl="1" indent="0">
              <a:buNone/>
            </a:pPr>
            <a:r>
              <a:rPr lang="es-CO" sz="3400" dirty="0" smtClean="0"/>
              <a:t>20</a:t>
            </a:r>
            <a:r>
              <a:rPr lang="es-CO" sz="3400" dirty="0"/>
              <a:t>. En aquel día estará grabado sobre las campanillas de los caballos: </a:t>
            </a:r>
            <a:r>
              <a:rPr lang="es-CO" sz="3400" u="sng" dirty="0"/>
              <a:t>SANTIDAD A JEHOVÁ</a:t>
            </a:r>
            <a:r>
              <a:rPr lang="es-CO" sz="3400" dirty="0"/>
              <a:t>; y las ollas de la casa de Jehová serán como los tazones del altar.</a:t>
            </a:r>
            <a:br>
              <a:rPr lang="es-CO" sz="3400" dirty="0"/>
            </a:br>
            <a:r>
              <a:rPr lang="es-CO" sz="3400" dirty="0"/>
              <a:t>21 Y toda olla en Jerusalén y Judá será consagrada a Jehová de los ejércitos; y todos los que sacrificaren vendrán y tomarán de ellas, y cocerán en ellas; y no habrá en aquel día más mercader en la casa de Jehová de los ejércitos.</a:t>
            </a:r>
          </a:p>
        </p:txBody>
      </p:sp>
    </p:spTree>
    <p:extLst>
      <p:ext uri="{BB962C8B-B14F-4D97-AF65-F5344CB8AC3E}">
        <p14:creationId xmlns:p14="http://schemas.microsoft.com/office/powerpoint/2010/main" val="26457192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u="sng" dirty="0">
                <a:solidFill>
                  <a:srgbClr val="FF0000"/>
                </a:solidFill>
              </a:rPr>
              <a:t>Ro.11:26</a:t>
            </a:r>
            <a:r>
              <a:rPr lang="es-CO" dirty="0"/>
              <a:t> y luego todo Israel será salvo, como está escrito: Vendrá de Sion el Libertador, Que apartará de Jacob la </a:t>
            </a:r>
            <a:r>
              <a:rPr lang="es-CO" dirty="0" smtClean="0"/>
              <a:t>impiedad </a:t>
            </a:r>
            <a:r>
              <a:rPr lang="es-CO" dirty="0" smtClean="0">
                <a:solidFill>
                  <a:srgbClr val="FF0000"/>
                </a:solidFill>
              </a:rPr>
              <a:t>(Ver Juan 1:11-13; Gál.3:26-29). </a:t>
            </a:r>
            <a:r>
              <a:rPr lang="es-CO" b="1" u="sng" dirty="0" smtClean="0">
                <a:solidFill>
                  <a:srgbClr val="0070C0"/>
                </a:solidFill>
              </a:rPr>
              <a:t>Nota: «Todo Israel será salvo», no se trata de que por el echo de ser Israelita, será salvo, sino,  SE REFIERE A LOS QUE HAYAN ACEPTADO A CRISTO, TANTO ISRAELITAS COMO GENTILES SERÁN SALVOS.</a:t>
            </a:r>
          </a:p>
          <a:p>
            <a:endParaRPr lang="es-CO" u="sng" dirty="0" smtClean="0">
              <a:solidFill>
                <a:srgbClr val="FF0000"/>
              </a:solidFill>
            </a:endParaRPr>
          </a:p>
          <a:p>
            <a:r>
              <a:rPr lang="es-CO" u="sng" dirty="0" smtClean="0">
                <a:solidFill>
                  <a:srgbClr val="FF0000"/>
                </a:solidFill>
              </a:rPr>
              <a:t>Am.9:11,13,14</a:t>
            </a:r>
            <a:r>
              <a:rPr lang="es-CO" dirty="0" smtClean="0"/>
              <a:t>. </a:t>
            </a:r>
            <a:r>
              <a:rPr lang="es-CO" dirty="0"/>
              <a:t>En aquel día yo levantaré el tabernáculo caído de David, y cerraré sus portillos y levantaré sus ruinas, y lo edificaré como en el tiempo pasado,...</a:t>
            </a:r>
            <a:br>
              <a:rPr lang="es-CO" dirty="0"/>
            </a:br>
            <a:r>
              <a:rPr lang="es-CO" dirty="0"/>
              <a:t>13. He aquí vienen días, dice Jehová, en que el que ara alcanzará al segador, y el pisador de las uvas al que lleve la simiente; y los montes destilarán mosto, y todos los collados se derretirán.</a:t>
            </a:r>
            <a:br>
              <a:rPr lang="es-CO" dirty="0"/>
            </a:br>
            <a:r>
              <a:rPr lang="es-CO" dirty="0"/>
              <a:t>14 Y traeré del cautiverio a mi pueblo Israel</a:t>
            </a:r>
            <a:r>
              <a:rPr lang="es-CO" dirty="0" smtClean="0"/>
              <a:t>,...(Aquí </a:t>
            </a:r>
            <a:r>
              <a:rPr lang="es-CO" dirty="0"/>
              <a:t>no se trata más </a:t>
            </a:r>
            <a:r>
              <a:rPr lang="es-CO" dirty="0" smtClean="0"/>
              <a:t>específicamente </a:t>
            </a:r>
            <a:r>
              <a:rPr lang="es-CO" dirty="0"/>
              <a:t>las </a:t>
            </a:r>
            <a:r>
              <a:rPr lang="es-CO" dirty="0" smtClean="0"/>
              <a:t>profecías </a:t>
            </a:r>
            <a:r>
              <a:rPr lang="es-CO" dirty="0"/>
              <a:t>sobre el regreso de los </a:t>
            </a:r>
            <a:r>
              <a:rPr lang="es-CO" dirty="0" smtClean="0"/>
              <a:t>judíos.) </a:t>
            </a:r>
            <a:r>
              <a:rPr lang="es-CO" u="sng" dirty="0" smtClean="0">
                <a:solidFill>
                  <a:srgbClr val="0070C0"/>
                </a:solidFill>
              </a:rPr>
              <a:t>SINO QUE DIOS RECOGERÁ DE TODO EL PLANETA, A LOS QUE HAYAN ACEPTADO A CRISTO, SON EL ISRAEL ESPIRITUAL</a:t>
            </a:r>
            <a:r>
              <a:rPr lang="es-CO" dirty="0" smtClean="0">
                <a:solidFill>
                  <a:srgbClr val="0070C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(ver Mat.24:30,31).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375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En aquél glorioso día se cumplirá </a:t>
            </a:r>
            <a:r>
              <a:rPr lang="es-CO" b="1" u="sng" dirty="0" smtClean="0">
                <a:solidFill>
                  <a:srgbClr val="FF0000"/>
                </a:solidFill>
              </a:rPr>
              <a:t>1Tes.4:13-18</a:t>
            </a:r>
            <a:r>
              <a:rPr lang="es-CO" b="1" dirty="0" smtClean="0"/>
              <a:t>.</a:t>
            </a:r>
            <a:endParaRPr lang="es-CO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3960440" cy="331236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9"/>
            <a:ext cx="3960440" cy="331236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46876" y="5229200"/>
            <a:ext cx="8280920" cy="1384995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/>
            <a:r>
              <a:rPr lang="es-CO" sz="2800" b="1" dirty="0"/>
              <a:t>En ese día, el Señor vendrá por su </a:t>
            </a:r>
            <a:r>
              <a:rPr lang="es-CO" sz="2800" b="1" dirty="0" smtClean="0"/>
              <a:t>pueblo: </a:t>
            </a:r>
            <a:r>
              <a:rPr lang="es-CO" sz="2800" b="1" dirty="0"/>
              <a:t>El Israel espiritual, se iniciará el </a:t>
            </a:r>
            <a:r>
              <a:rPr lang="es-CO" sz="2800" b="1" dirty="0" smtClean="0"/>
              <a:t>asenso </a:t>
            </a:r>
            <a:r>
              <a:rPr lang="es-CO" sz="2800" b="1" dirty="0"/>
              <a:t>de la tierra </a:t>
            </a:r>
            <a:r>
              <a:rPr lang="es-CO" sz="2800" b="1" dirty="0" smtClean="0"/>
              <a:t>hasta </a:t>
            </a:r>
            <a:r>
              <a:rPr lang="es-CO" sz="2800" b="1" dirty="0"/>
              <a:t>la Nueva Jerusalén, que durara </a:t>
            </a:r>
            <a:r>
              <a:rPr lang="es-CO" sz="2800" b="1" dirty="0" smtClean="0"/>
              <a:t>siete </a:t>
            </a:r>
            <a:r>
              <a:rPr lang="es-CO" sz="2800" b="1" dirty="0"/>
              <a:t>días. </a:t>
            </a:r>
          </a:p>
        </p:txBody>
      </p:sp>
    </p:spTree>
    <p:extLst>
      <p:ext uri="{BB962C8B-B14F-4D97-AF65-F5344CB8AC3E}">
        <p14:creationId xmlns:p14="http://schemas.microsoft.com/office/powerpoint/2010/main" val="3784954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77500" lnSpcReduction="20000"/>
          </a:bodyPr>
          <a:lstStyle/>
          <a:p>
            <a:r>
              <a:rPr lang="es-CO" b="1" u="sng" dirty="0" smtClean="0">
                <a:solidFill>
                  <a:srgbClr val="FF0000"/>
                </a:solidFill>
              </a:rPr>
              <a:t>Os.14:6-8</a:t>
            </a:r>
            <a:r>
              <a:rPr lang="es-CO" dirty="0" smtClean="0"/>
              <a:t>. </a:t>
            </a:r>
            <a:r>
              <a:rPr lang="es-CO" dirty="0"/>
              <a:t>Se extenderán sus </a:t>
            </a:r>
            <a:r>
              <a:rPr lang="es-CO" dirty="0" smtClean="0"/>
              <a:t>ramas (hacia los gentiles), y </a:t>
            </a:r>
            <a:r>
              <a:rPr lang="es-CO" dirty="0"/>
              <a:t>será su gloria como la del olivo, y perfumará como el Líbano.</a:t>
            </a:r>
            <a:br>
              <a:rPr lang="es-CO" dirty="0"/>
            </a:br>
            <a:r>
              <a:rPr lang="es-CO" dirty="0"/>
              <a:t>7 Volverán y se sentarán bajo su sombra; serán vivificados como trigo, y florecerán como la vid; su olor será como de vino del Líbano.</a:t>
            </a:r>
            <a:br>
              <a:rPr lang="es-CO" dirty="0"/>
            </a:br>
            <a:r>
              <a:rPr lang="es-CO" dirty="0"/>
              <a:t>8 Efraín dirá: ¿Qué más tendré ya con los ídolos? Yo lo oiré, y miraré; yo seré a él como la haya verde; de mí será hallado tu fruto.</a:t>
            </a:r>
          </a:p>
          <a:p>
            <a:pPr lvl="1"/>
            <a:endParaRPr lang="es-CO" b="1" u="sng" dirty="0" smtClean="0">
              <a:solidFill>
                <a:srgbClr val="FF0000"/>
              </a:solidFill>
            </a:endParaRPr>
          </a:p>
          <a:p>
            <a:pPr lvl="1"/>
            <a:r>
              <a:rPr lang="es-CO" b="1" u="sng" dirty="0" smtClean="0">
                <a:solidFill>
                  <a:srgbClr val="FF0000"/>
                </a:solidFill>
              </a:rPr>
              <a:t>Is.11:6-9</a:t>
            </a:r>
            <a:r>
              <a:rPr lang="es-CO" dirty="0" smtClean="0"/>
              <a:t>. </a:t>
            </a:r>
            <a:r>
              <a:rPr lang="es-CO" b="1" dirty="0">
                <a:solidFill>
                  <a:srgbClr val="0070C0"/>
                </a:solidFill>
              </a:rPr>
              <a:t>Morará el lobo con el cordero, y el leopardo con el cabrito se acostará; el becerro y el león y la bestia doméstica andarán juntos, y un niño los pastoreará.</a:t>
            </a:r>
            <a:br>
              <a:rPr lang="es-CO" b="1" dirty="0">
                <a:solidFill>
                  <a:srgbClr val="0070C0"/>
                </a:solidFill>
              </a:rPr>
            </a:br>
            <a:r>
              <a:rPr lang="es-CO" b="1" dirty="0">
                <a:solidFill>
                  <a:srgbClr val="0070C0"/>
                </a:solidFill>
              </a:rPr>
              <a:t>7 La vaca y la osa pacerán, sus crías se echarán juntas; y el león como el buey comerá paja.</a:t>
            </a:r>
            <a:br>
              <a:rPr lang="es-CO" b="1" dirty="0">
                <a:solidFill>
                  <a:srgbClr val="0070C0"/>
                </a:solidFill>
              </a:rPr>
            </a:br>
            <a:r>
              <a:rPr lang="es-CO" b="1" dirty="0">
                <a:solidFill>
                  <a:srgbClr val="0070C0"/>
                </a:solidFill>
              </a:rPr>
              <a:t>8 Y el niño de pecho jugará sobre la cueva del áspid, y el recién destetado extenderá su mano sobre la caverna de la víbora.</a:t>
            </a:r>
            <a:br>
              <a:rPr lang="es-CO" b="1" dirty="0">
                <a:solidFill>
                  <a:srgbClr val="0070C0"/>
                </a:solidFill>
              </a:rPr>
            </a:br>
            <a:r>
              <a:rPr lang="es-CO" b="1" dirty="0">
                <a:solidFill>
                  <a:srgbClr val="0070C0"/>
                </a:solidFill>
              </a:rPr>
              <a:t>9 No harán mal ni dañarán en todo mi santo monte</a:t>
            </a:r>
            <a:r>
              <a:rPr lang="es-CO" b="1" dirty="0" smtClean="0">
                <a:solidFill>
                  <a:srgbClr val="0070C0"/>
                </a:solidFill>
              </a:rPr>
              <a:t>; porque </a:t>
            </a:r>
            <a:r>
              <a:rPr lang="es-CO" b="1" dirty="0">
                <a:solidFill>
                  <a:srgbClr val="0070C0"/>
                </a:solidFill>
              </a:rPr>
              <a:t>la tierra será llena del conocimiento de Jehová, como las aguas cubren el mar</a:t>
            </a:r>
            <a:r>
              <a:rPr lang="es-CO" b="1" dirty="0" smtClean="0">
                <a:solidFill>
                  <a:srgbClr val="0070C0"/>
                </a:solidFill>
              </a:rPr>
              <a:t>. Alabado sea Dios por su gran amor. </a:t>
            </a:r>
            <a:endParaRPr lang="es-CO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260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6162" cy="1143000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¡Ese glorioso momento ya casi llega!</a:t>
            </a:r>
            <a:endParaRPr lang="es-CO" b="1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4853136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Durante </a:t>
            </a:r>
            <a:r>
              <a:rPr lang="es-CO" sz="2400" dirty="0"/>
              <a:t>mucho tiempo hemos esperado el regreso de nuestro Salvador. Pero no por eso la promesa es menos segura. </a:t>
            </a:r>
            <a:endParaRPr lang="es-CO" sz="2400" dirty="0" smtClean="0"/>
          </a:p>
          <a:p>
            <a:pPr marL="0" indent="0" algn="ctr">
              <a:buNone/>
            </a:pPr>
            <a:r>
              <a:rPr lang="es-CO" sz="2400" dirty="0" smtClean="0"/>
              <a:t>Pronto </a:t>
            </a:r>
            <a:r>
              <a:rPr lang="es-CO" sz="2400" dirty="0"/>
              <a:t>nos encontraremos en nuestro hogar prometido. Allá Jesús nos guiará junto a las aguas vivas que fluyen del trono de Dios, y nos explicará las enigmáticas disposiciones a través de las cuales nos guió con el fin de perfeccionar nuestros caracteres.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54827"/>
            <a:ext cx="4003330" cy="472650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572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Allí </a:t>
            </a:r>
            <a:r>
              <a:rPr lang="es-CO" dirty="0"/>
              <a:t>veremos en todas partes los hermosos árboles del paraíso, y en medio de ellos contemplaremos el árbol de la vida. Allí veremos con una visión perfecta las hermosuras del Edén restaurado. Allí arrojaremos a los pies de nuestro Redentor las coronas que él había colocado en nuestras cabezas, y, pulsando nuestras arpas doradas, ofreceremos alabanza y agradecimiento a aquel que está sentado sobre el trono</a:t>
            </a:r>
            <a:r>
              <a:rPr lang="es-CO" dirty="0" smtClean="0"/>
              <a:t>”.</a:t>
            </a:r>
            <a:endParaRPr lang="es-CO" dirty="0"/>
          </a:p>
          <a:p>
            <a:endParaRPr lang="es-CO" dirty="0"/>
          </a:p>
          <a:p>
            <a:pPr marL="0" indent="0" algn="ctr">
              <a:buNone/>
            </a:pPr>
            <a:r>
              <a:rPr lang="es-CO" dirty="0"/>
              <a:t>Mi amigo (a), esta promesa sale de la boca que jamás habló mentira: </a:t>
            </a:r>
            <a:r>
              <a:rPr lang="es-CO" dirty="0" smtClean="0"/>
              <a:t>El dice en </a:t>
            </a:r>
            <a:r>
              <a:rPr lang="es-CO" dirty="0" smtClean="0">
                <a:solidFill>
                  <a:srgbClr val="FF0000"/>
                </a:solidFill>
              </a:rPr>
              <a:t>Juan 14:2</a:t>
            </a:r>
            <a:r>
              <a:rPr lang="es-CO" dirty="0" smtClean="0"/>
              <a:t>, “</a:t>
            </a:r>
            <a:r>
              <a:rPr lang="es-CO" dirty="0" smtClean="0">
                <a:latin typeface="Agency FB" pitchFamily="34" charset="0"/>
              </a:rPr>
              <a:t>En </a:t>
            </a:r>
            <a:r>
              <a:rPr lang="es-CO" dirty="0">
                <a:latin typeface="Agency FB" pitchFamily="34" charset="0"/>
              </a:rPr>
              <a:t>el hogar de mi Padre hay muchas viviendas; si no fuera así, ya se lo habría dicho a ustedes. Voy a prepararles un lugar… ¡vengo en breve!</a:t>
            </a:r>
            <a:r>
              <a:rPr lang="es-CO" dirty="0"/>
              <a:t>”… ¡Amén</a:t>
            </a:r>
            <a:r>
              <a:rPr lang="es-CO" dirty="0" smtClean="0"/>
              <a:t>!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208906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es-CO" sz="3200" b="1" dirty="0" smtClean="0"/>
              <a:t>Adán fue expulsado del Edén, Cristo regresa para llevarlo nuevamente a su hogar</a:t>
            </a:r>
            <a:r>
              <a:rPr lang="es-CO" sz="3200" dirty="0" smtClean="0"/>
              <a:t>. </a:t>
            </a:r>
            <a:endParaRPr lang="es-CO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3240360" cy="327885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88661"/>
            <a:ext cx="2376264" cy="325068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846" y="1888661"/>
            <a:ext cx="2575475" cy="327885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9" y="5470508"/>
            <a:ext cx="8487792" cy="1200329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De hay que, la venida de Cristo no debe ocasionar temor sino </a:t>
            </a:r>
            <a:r>
              <a:rPr lang="es-CO" sz="2400" b="1" dirty="0" smtClean="0"/>
              <a:t>debe ser motivo de gozo</a:t>
            </a:r>
            <a:r>
              <a:rPr lang="es-CO" sz="2400" b="1" dirty="0" smtClean="0"/>
              <a:t>, ¿Cuántos </a:t>
            </a:r>
            <a:r>
              <a:rPr lang="es-CO" sz="2400" b="1" dirty="0"/>
              <a:t>desean prepararse para estar con Cristo en el Edén restaurado?</a:t>
            </a:r>
          </a:p>
        </p:txBody>
      </p:sp>
    </p:spTree>
    <p:extLst>
      <p:ext uri="{BB962C8B-B14F-4D97-AF65-F5344CB8AC3E}">
        <p14:creationId xmlns:p14="http://schemas.microsoft.com/office/powerpoint/2010/main" val="320820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/>
          </a:bodyPr>
          <a:lstStyle/>
          <a:p>
            <a:r>
              <a:rPr lang="es-CO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Nuevos Cielos, Nueva Tierra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266928" cy="2476872"/>
          </a:xfrm>
        </p:spPr>
        <p:txBody>
          <a:bodyPr>
            <a:normAutofit fontScale="70000" lnSpcReduction="20000"/>
          </a:bodyPr>
          <a:lstStyle/>
          <a:p>
            <a:r>
              <a:rPr lang="es-CO" b="1" u="sng" dirty="0" smtClean="0">
                <a:solidFill>
                  <a:srgbClr val="FF0000"/>
                </a:solidFill>
              </a:rPr>
              <a:t>Ap.21:1-7</a:t>
            </a:r>
            <a:r>
              <a:rPr lang="es-CO" dirty="0" smtClean="0"/>
              <a:t>. </a:t>
            </a:r>
            <a:r>
              <a:rPr lang="es-CO" dirty="0"/>
              <a:t>Vi un cielo nuevo y una tierra nueva; porque el primer cielo y la primera tierra pasaron, y el mar ya no existía más.</a:t>
            </a:r>
            <a:br>
              <a:rPr lang="es-CO" dirty="0"/>
            </a:br>
            <a:r>
              <a:rPr lang="es-CO" dirty="0"/>
              <a:t>2 Y yo Juan vi la santa ciudad, la nueva Jerusalén, descender del cielo, de Dios, dispuesta como una esposa ataviada para su marido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628801"/>
            <a:ext cx="2730227" cy="244827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01600" prst="ribl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4318843"/>
            <a:ext cx="8352928" cy="1815882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>
            <a:spAutoFit/>
          </a:bodyPr>
          <a:lstStyle/>
          <a:p>
            <a:r>
              <a:rPr lang="es-CO" sz="2800" dirty="0"/>
              <a:t>3 Y oí una gran voz del cielo que decía: </a:t>
            </a:r>
            <a:r>
              <a:rPr lang="es-CO" sz="2800" dirty="0">
                <a:latin typeface="Agency FB" pitchFamily="34" charset="0"/>
              </a:rPr>
              <a:t>He aquí el tabernáculo de Dios con los hombres, y él morará con ellos; y ellos serán su pueblo, y Dios mismo estará con ellos como su Dios.</a:t>
            </a:r>
            <a:br>
              <a:rPr lang="es-CO" sz="2800" dirty="0">
                <a:latin typeface="Agency FB" pitchFamily="34" charset="0"/>
              </a:rPr>
            </a:br>
            <a:endParaRPr lang="es-CO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61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5" y="274638"/>
            <a:ext cx="8424937" cy="1143000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r>
              <a:rPr lang="es-CO" sz="2800" dirty="0" smtClean="0"/>
              <a:t>Este es el regalo que Dios te tiene a ti: Una casa de oro en la ciudad, y una parcela, de muchos kits para que la disfrutes por la eternidad.</a:t>
            </a:r>
            <a:endParaRPr lang="es-CO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28800"/>
            <a:ext cx="4248473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1"/>
            <a:ext cx="3960440" cy="4800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36759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¡Exentos de dolor, pobreza o soledad!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4 Enjugará Dios toda lágrima de los ojos de ellos; y ya no habrá muerte, ni habrá más llanto, ni clamor, ni dolor; porque las primeras cosas pasaron. </a:t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5 </a:t>
            </a:r>
            <a:r>
              <a:rPr lang="es-CO" dirty="0"/>
              <a:t>Y el que estaba sentado en el trono dijo: </a:t>
            </a:r>
            <a:r>
              <a:rPr lang="es-CO" dirty="0">
                <a:latin typeface="Agency FB" pitchFamily="34" charset="0"/>
              </a:rPr>
              <a:t>He aquí, yo hago nuevas todas las cosas</a:t>
            </a:r>
            <a:r>
              <a:rPr lang="es-CO" dirty="0"/>
              <a:t>. Y me dijo: </a:t>
            </a:r>
            <a:r>
              <a:rPr lang="es-CO" dirty="0">
                <a:latin typeface="Agency FB" pitchFamily="34" charset="0"/>
              </a:rPr>
              <a:t>Escribe; porque estas palabras son fieles y verdaderas</a:t>
            </a:r>
            <a:r>
              <a:rPr lang="es-CO" dirty="0"/>
              <a:t>.</a:t>
            </a:r>
            <a:br>
              <a:rPr lang="es-CO" dirty="0"/>
            </a:br>
            <a:r>
              <a:rPr lang="es-CO" dirty="0"/>
              <a:t>6 Y me dijo: </a:t>
            </a:r>
            <a:r>
              <a:rPr lang="es-CO" dirty="0">
                <a:latin typeface="Agency FB" pitchFamily="34" charset="0"/>
              </a:rPr>
              <a:t>Hecho está. Yo soy el Alfa y la Omega, el principio y el fin. Al que tuviere sed, yo le daré gratuitamente de la fuente del agua de la vida.</a:t>
            </a:r>
            <a:br>
              <a:rPr lang="es-CO" dirty="0">
                <a:latin typeface="Agency FB" pitchFamily="34" charset="0"/>
              </a:rPr>
            </a:br>
            <a:r>
              <a:rPr lang="es-CO" dirty="0">
                <a:latin typeface="Agency FB" pitchFamily="34" charset="0"/>
              </a:rPr>
              <a:t>7 El que venciere heredará todas las cosas, y yo seré su Dios, y él será mi hijo</a:t>
            </a:r>
            <a:r>
              <a:rPr lang="es-CO" dirty="0"/>
              <a:t>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1290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Is.65:17,18</a:t>
            </a:r>
            <a:r>
              <a:rPr lang="es-CO" dirty="0" smtClean="0"/>
              <a:t>. </a:t>
            </a:r>
            <a:r>
              <a:rPr lang="es-CO" dirty="0"/>
              <a:t>Porque he aquí que yo crearé nuevos cielos y nueva tierra; y de lo primero no habrá memoria, ni más vendrá al pensamiento.</a:t>
            </a:r>
            <a:br>
              <a:rPr lang="es-CO" dirty="0"/>
            </a:br>
            <a:r>
              <a:rPr lang="es-CO" dirty="0"/>
              <a:t>18 Mas os gozaréis y os alegraréis para siempre en las cosas que yo he creado; porque he aquí que yo traigo a Jerusalén alegría, y a su pueblo gozo.</a:t>
            </a:r>
          </a:p>
          <a:p>
            <a:r>
              <a:rPr lang="es-CO" b="1" u="sng" dirty="0" smtClean="0">
                <a:solidFill>
                  <a:srgbClr val="FF0000"/>
                </a:solidFill>
              </a:rPr>
              <a:t>Is.65:23-25</a:t>
            </a:r>
            <a:r>
              <a:rPr lang="es-CO" b="1" dirty="0" smtClean="0">
                <a:solidFill>
                  <a:srgbClr val="FF0000"/>
                </a:solidFill>
              </a:rPr>
              <a:t>. </a:t>
            </a:r>
            <a:r>
              <a:rPr lang="es-CO" dirty="0"/>
              <a:t>No trabajarán en vano, ni darán a luz para maldición; porque son linaje de los benditos de Jehová, y sus descendientes con ellos.</a:t>
            </a:r>
            <a:br>
              <a:rPr lang="es-CO" dirty="0"/>
            </a:br>
            <a:r>
              <a:rPr lang="es-CO" dirty="0"/>
              <a:t>24 Y antes que clamen, responderé yo; mientras aún hablan, yo habré oído.</a:t>
            </a:r>
            <a:br>
              <a:rPr lang="es-CO" dirty="0"/>
            </a:br>
            <a:r>
              <a:rPr lang="es-CO" dirty="0"/>
              <a:t>25 El lobo y el cordero serán apacentados juntos, y el león comerá paja como el buey; y el polvo será el alimento de la serpiente. No afligirán, ni harán mal en todo mi santo monte, dijo Jehová.</a:t>
            </a:r>
          </a:p>
          <a:p>
            <a:pPr marL="0" indent="0">
              <a:buNone/>
            </a:pPr>
            <a:r>
              <a:rPr lang="es-CO" b="1" u="sng" dirty="0">
                <a:solidFill>
                  <a:srgbClr val="FF0000"/>
                </a:solidFill>
              </a:rPr>
              <a:t>Is.66:22</a:t>
            </a:r>
            <a:r>
              <a:rPr lang="es-CO" dirty="0"/>
              <a:t> Porque como los cielos nuevos y la nueva tierra que yo hago permanecerán delante de mí, dice Jehová, así permanecerá vuestra descendencia y vuestro nombre.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7993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266928" cy="1872207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20000"/>
          </a:bodyPr>
          <a:lstStyle/>
          <a:p>
            <a:r>
              <a:rPr lang="es-CO" b="1" u="sng" dirty="0" smtClean="0">
                <a:solidFill>
                  <a:srgbClr val="FF0000"/>
                </a:solidFill>
              </a:rPr>
              <a:t>Ap.22:1-5</a:t>
            </a:r>
            <a:r>
              <a:rPr lang="es-CO" b="1" dirty="0" smtClean="0">
                <a:solidFill>
                  <a:srgbClr val="FF0000"/>
                </a:solidFill>
              </a:rPr>
              <a:t>.  </a:t>
            </a:r>
            <a:r>
              <a:rPr lang="es-CO" dirty="0" smtClean="0"/>
              <a:t>Después </a:t>
            </a:r>
            <a:r>
              <a:rPr lang="es-CO" dirty="0"/>
              <a:t>me mostró un río limpio de agua de vida, resplandeciente como cristal, que salía del trono de Dios y del Cordero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3074" name="Picture 2" descr="http://www.laverdaduniversal.org/images/tropic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8640"/>
            <a:ext cx="3002783" cy="230425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2708920"/>
            <a:ext cx="847539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rgbClr val="FF0000"/>
                </a:solidFill>
              </a:rPr>
              <a:t>2 En medio de la calle de la ciudad, y a uno y otro lado del río, estaba el árbol de la vida, que produce doce frutos, dando cada mes su fruto; y las hojas del árbol eran para la sanidad de las naciones.</a:t>
            </a:r>
            <a:br>
              <a:rPr lang="es-CO" sz="2400" dirty="0">
                <a:solidFill>
                  <a:srgbClr val="FF0000"/>
                </a:solidFill>
              </a:rPr>
            </a:br>
            <a:r>
              <a:rPr lang="es-CO" sz="2400" dirty="0">
                <a:solidFill>
                  <a:srgbClr val="FF0000"/>
                </a:solidFill>
              </a:rPr>
              <a:t>3 Y no habrá más maldición; y el trono de Dios y del Cordero estará en ella, y sus siervos le servirán,</a:t>
            </a:r>
            <a:br>
              <a:rPr lang="es-CO" sz="2400" dirty="0">
                <a:solidFill>
                  <a:srgbClr val="FF0000"/>
                </a:solidFill>
              </a:rPr>
            </a:br>
            <a:r>
              <a:rPr lang="es-CO" sz="2400" dirty="0">
                <a:solidFill>
                  <a:srgbClr val="FF0000"/>
                </a:solidFill>
              </a:rPr>
              <a:t>4 y verán su rostro, y su nombre estará en sus frentes.</a:t>
            </a:r>
            <a:br>
              <a:rPr lang="es-CO" sz="2400" dirty="0">
                <a:solidFill>
                  <a:srgbClr val="FF0000"/>
                </a:solidFill>
              </a:rPr>
            </a:br>
            <a:r>
              <a:rPr lang="es-CO" sz="2400" dirty="0">
                <a:solidFill>
                  <a:srgbClr val="FF0000"/>
                </a:solidFill>
              </a:rPr>
              <a:t>5 No habrá allí más noche; y no tienen necesidad de luz de lámpara, ni de luz del sol, porque Dios el Señor los iluminará; y reinarán por los siglos de los siglos</a:t>
            </a:r>
          </a:p>
        </p:txBody>
      </p:sp>
    </p:spTree>
    <p:extLst>
      <p:ext uri="{BB962C8B-B14F-4D97-AF65-F5344CB8AC3E}">
        <p14:creationId xmlns:p14="http://schemas.microsoft.com/office/powerpoint/2010/main" val="254499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76672"/>
            <a:ext cx="4968552" cy="5616624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60648"/>
            <a:ext cx="2962672" cy="6192688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es-CO" sz="3100" dirty="0" smtClean="0"/>
              <a:t>En estos textos, la Palabra de Dios nos describe lo que será la nueva creación de Dios, el Edén restaurado, tal como era en el</a:t>
            </a:r>
            <a:r>
              <a:rPr lang="es-CO" dirty="0" smtClean="0"/>
              <a:t> </a:t>
            </a:r>
            <a:r>
              <a:rPr lang="es-CO" sz="3200" dirty="0" smtClean="0"/>
              <a:t>principio de la creación.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414341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4103" y="558988"/>
            <a:ext cx="3466728" cy="3374068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800" dirty="0"/>
              <a:t>Antes, como está escrito: Cosas que ojo no </a:t>
            </a:r>
            <a:r>
              <a:rPr lang="es-CO" sz="2800" dirty="0" smtClean="0"/>
              <a:t>vio, </a:t>
            </a:r>
            <a:r>
              <a:rPr lang="es-CO" sz="2800" dirty="0"/>
              <a:t>ni oreja oyó, Ni han subido en </a:t>
            </a:r>
            <a:r>
              <a:rPr lang="es-CO" sz="2800" dirty="0" smtClean="0"/>
              <a:t>corazón </a:t>
            </a:r>
            <a:r>
              <a:rPr lang="es-CO" sz="2800" dirty="0"/>
              <a:t>de hombre, Son las que ha Dios preparado para aquellos que le aman</a:t>
            </a:r>
            <a:r>
              <a:rPr lang="es-CO" sz="2800" dirty="0" smtClean="0"/>
              <a:t>. </a:t>
            </a:r>
            <a:r>
              <a:rPr lang="es-CO" sz="2800" b="1" u="sng" dirty="0" smtClean="0">
                <a:solidFill>
                  <a:srgbClr val="FF0000"/>
                </a:solidFill>
              </a:rPr>
              <a:t>1Cor.2:9.</a:t>
            </a:r>
            <a:endParaRPr lang="es-CO" sz="2800" b="1" u="sng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843" y="548680"/>
            <a:ext cx="4752528" cy="338437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5628" y="4149080"/>
            <a:ext cx="8432743" cy="230832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El amor de Dios y </a:t>
            </a:r>
            <a:r>
              <a:rPr lang="es-CO" sz="2400" dirty="0" smtClean="0"/>
              <a:t>su </a:t>
            </a:r>
            <a:r>
              <a:rPr lang="es-CO" sz="2400" dirty="0"/>
              <a:t>gracia por cada uno de nosotros es tan grande, que nos dice cual será el ambiente que rodeará a cada uno de los que se decidan a </a:t>
            </a:r>
            <a:r>
              <a:rPr lang="es-CO" sz="2400" dirty="0" smtClean="0"/>
              <a:t>jugársela </a:t>
            </a:r>
            <a:r>
              <a:rPr lang="es-CO" sz="2400" dirty="0"/>
              <a:t>toda por Cristo, cueste lo que </a:t>
            </a:r>
            <a:r>
              <a:rPr lang="es-CO" sz="2400" dirty="0" smtClean="0"/>
              <a:t>cueste. Yo te invito para que te rindas a los pies de Cristo ahora mismo,  y le entregues tu corazón,  todo esto es para ti,  con solo creer en Cristo, y hacer su voluntad.  Amen.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0350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sz="4800" b="1" dirty="0" smtClean="0"/>
              <a:t>Conclusión:</a:t>
            </a:r>
            <a:br>
              <a:rPr lang="es-CO" sz="4800" b="1" dirty="0" smtClean="0"/>
            </a:br>
            <a:r>
              <a:rPr lang="es-CO" sz="4800" b="1" dirty="0" smtClean="0"/>
              <a:t>¡JESÚS </a:t>
            </a:r>
            <a:r>
              <a:rPr lang="es-CO" sz="4800" b="1" dirty="0"/>
              <a:t>VUELVE PRONTO!</a:t>
            </a:r>
            <a:endParaRPr lang="es-CO" sz="4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b="1" dirty="0" smtClean="0"/>
              <a:t>¡</a:t>
            </a:r>
            <a:r>
              <a:rPr lang="es-CO" b="1" dirty="0"/>
              <a:t>Las profecías y las promesas de Dios se cumplirán pronto! Mira alrededor tuyo, el mundo esta en sus </a:t>
            </a:r>
            <a:r>
              <a:rPr lang="es-CO" b="1" dirty="0" smtClean="0"/>
              <a:t>"</a:t>
            </a:r>
            <a:r>
              <a:rPr lang="es-CO" b="1" dirty="0" smtClean="0">
                <a:latin typeface="Agency FB" pitchFamily="34" charset="0"/>
              </a:rPr>
              <a:t>últimos </a:t>
            </a:r>
            <a:r>
              <a:rPr lang="es-CO" b="1" dirty="0">
                <a:latin typeface="Agency FB" pitchFamily="34" charset="0"/>
              </a:rPr>
              <a:t>dolores del parto</a:t>
            </a:r>
            <a:r>
              <a:rPr lang="es-CO" b="1" dirty="0"/>
              <a:t>", antes que viene </a:t>
            </a:r>
            <a:r>
              <a:rPr lang="es-CO" b="1" dirty="0" smtClean="0"/>
              <a:t>»</a:t>
            </a:r>
            <a:r>
              <a:rPr lang="es-CO" b="1" i="1" dirty="0" smtClean="0">
                <a:latin typeface="Agency FB" pitchFamily="34" charset="0"/>
              </a:rPr>
              <a:t>Él </a:t>
            </a:r>
            <a:r>
              <a:rPr lang="es-CO" b="1" i="1" dirty="0">
                <a:latin typeface="Agency FB" pitchFamily="34" charset="0"/>
              </a:rPr>
              <a:t>a quien se congregarán los </a:t>
            </a:r>
            <a:r>
              <a:rPr lang="es-CO" b="1" i="1" dirty="0" smtClean="0">
                <a:latin typeface="Agency FB" pitchFamily="34" charset="0"/>
              </a:rPr>
              <a:t>pueblos</a:t>
            </a:r>
            <a:r>
              <a:rPr lang="es-CO" b="1" i="1" dirty="0" smtClean="0"/>
              <a:t>» </a:t>
            </a:r>
            <a:r>
              <a:rPr lang="es-CO" b="1" dirty="0" smtClean="0">
                <a:solidFill>
                  <a:srgbClr val="FF0000"/>
                </a:solidFill>
              </a:rPr>
              <a:t>(</a:t>
            </a:r>
            <a:r>
              <a:rPr lang="es-CO" b="1" dirty="0">
                <a:solidFill>
                  <a:srgbClr val="FF0000"/>
                </a:solidFill>
              </a:rPr>
              <a:t>Gen.49:10)</a:t>
            </a:r>
            <a:r>
              <a:rPr lang="es-CO" b="1" dirty="0"/>
              <a:t>.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Entonces </a:t>
            </a:r>
            <a:r>
              <a:rPr lang="es-CO" b="1" dirty="0"/>
              <a:t>se cumplirá esta </a:t>
            </a:r>
            <a:r>
              <a:rPr lang="es-CO" b="1" dirty="0" smtClean="0"/>
              <a:t>profecía </a:t>
            </a:r>
            <a:r>
              <a:rPr lang="es-CO" b="1" dirty="0"/>
              <a:t>y promesa poderosa:</a:t>
            </a:r>
            <a:br>
              <a:rPr lang="es-CO" b="1" dirty="0"/>
            </a:br>
            <a:r>
              <a:rPr lang="es-CO" b="1" u="sng" dirty="0">
                <a:solidFill>
                  <a:srgbClr val="FF0000"/>
                </a:solidFill>
              </a:rPr>
              <a:t>Dan.7:27</a:t>
            </a:r>
            <a:r>
              <a:rPr lang="es-CO" b="1" dirty="0"/>
              <a:t> "</a:t>
            </a:r>
            <a:r>
              <a:rPr lang="es-CO" b="1" dirty="0">
                <a:latin typeface="Agency FB" pitchFamily="34" charset="0"/>
              </a:rPr>
              <a:t>el reino, y el dominio y la majestad de los reinos debajo de todo el cielo, sea dado al pueblo de los santos del Altísimo</a:t>
            </a:r>
            <a:r>
              <a:rPr lang="es-CO" b="1" dirty="0" smtClean="0"/>
              <a:t>".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3215174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904656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sz="3900" b="1" dirty="0" smtClean="0"/>
              <a:t>Recuerda:</a:t>
            </a:r>
            <a:r>
              <a:rPr lang="es-CO" b="1" dirty="0" smtClean="0"/>
              <a:t>  </a:t>
            </a:r>
          </a:p>
          <a:p>
            <a:pPr marL="0" indent="0" algn="ctr">
              <a:buNone/>
            </a:pPr>
            <a:r>
              <a:rPr lang="es-CO" b="1" dirty="0" smtClean="0"/>
              <a:t>«EL REINO, Y EL DOMINIO Y LA MAJESTAD DE LOS REINOS DEBAJO DE TODO EL CIELO, SEA DADO AL PUEBLO DE LOS SANTOS DEL ALTÍSIMO»</a:t>
            </a:r>
            <a:br>
              <a:rPr lang="es-CO" b="1" dirty="0" smtClean="0"/>
            </a:br>
            <a:endParaRPr lang="es-CO" b="1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Esto quiere decir que: Todos </a:t>
            </a:r>
            <a:r>
              <a:rPr lang="es-CO" dirty="0">
                <a:solidFill>
                  <a:srgbClr val="FF0000"/>
                </a:solidFill>
              </a:rPr>
              <a:t>los que creemos en estas promesas, ¡tenemos que arrepentirnos! ¡El avivamiento tiene que empezar de nosotros mismos!</a:t>
            </a:r>
          </a:p>
          <a:p>
            <a:pPr algn="ctr"/>
            <a:endParaRPr lang="es-CO" dirty="0" smtClean="0"/>
          </a:p>
          <a:p>
            <a:pPr marL="0" indent="0" algn="ctr">
              <a:buNone/>
            </a:pPr>
            <a:r>
              <a:rPr lang="es-CO" b="1" dirty="0" smtClean="0"/>
              <a:t>¡</a:t>
            </a:r>
            <a:r>
              <a:rPr lang="es-CO" b="1" dirty="0"/>
              <a:t>Hay que orar y ayunar más! ¡Tenemos que atrevernos a dar 100% de nuestros corazones para Cristo!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¡</a:t>
            </a:r>
            <a:r>
              <a:rPr lang="es-CO" b="1" dirty="0"/>
              <a:t>Te reto a que no </a:t>
            </a:r>
            <a:r>
              <a:rPr lang="es-CO" b="1" dirty="0" smtClean="0"/>
              <a:t>te quedes </a:t>
            </a:r>
            <a:r>
              <a:rPr lang="es-CO" b="1" dirty="0"/>
              <a:t>en las pérdidas pasadas! </a:t>
            </a:r>
          </a:p>
          <a:p>
            <a:pPr marL="0" indent="0" algn="ctr">
              <a:buNone/>
            </a:pPr>
            <a:r>
              <a:rPr lang="es-CO" b="1" dirty="0" smtClean="0"/>
              <a:t>¡Mira </a:t>
            </a:r>
            <a:r>
              <a:rPr lang="es-CO" b="1" dirty="0"/>
              <a:t>lo que nuestro Padre nos promete!</a:t>
            </a:r>
            <a:br>
              <a:rPr lang="es-CO" b="1" dirty="0"/>
            </a:br>
            <a:r>
              <a:rPr lang="es-CO" b="1" dirty="0"/>
              <a:t>¡¡¡CRISTO VIENE</a:t>
            </a:r>
            <a:r>
              <a:rPr lang="es-CO" b="1" dirty="0" smtClean="0"/>
              <a:t>!!!</a:t>
            </a:r>
          </a:p>
          <a:p>
            <a:pPr marL="0" indent="0" algn="ctr">
              <a:buNone/>
            </a:pPr>
            <a:r>
              <a:rPr lang="es-CO" b="1" dirty="0" smtClean="0"/>
              <a:t>Amen. </a:t>
            </a:r>
            <a:endParaRPr lang="es-CO" b="1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21727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2030</Words>
  <Application>Microsoft Office PowerPoint</Application>
  <PresentationFormat>Presentación en pantalla (4:3)</PresentationFormat>
  <Paragraphs>110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Tema de Office</vt:lpstr>
      <vt:lpstr>LAS MEJORES PROMESAS N°2.</vt:lpstr>
      <vt:lpstr>Presentación de PowerPoint</vt:lpstr>
      <vt:lpstr>El regreso de Jesús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Resurrección</vt:lpstr>
      <vt:lpstr>Presentación de PowerPoint</vt:lpstr>
      <vt:lpstr>El Futuro Maravilloso, la gloria futura de Jerusalén e Israel, Literal Y Espiritual</vt:lpstr>
      <vt:lpstr>Presentación de PowerPoint</vt:lpstr>
      <vt:lpstr>Presentación de PowerPoint</vt:lpstr>
      <vt:lpstr>Presentación de PowerPoint</vt:lpstr>
      <vt:lpstr>En aquél glorioso día se cumplirá 1Tes.4:13-18.</vt:lpstr>
      <vt:lpstr>Presentación de PowerPoint</vt:lpstr>
      <vt:lpstr>¡Ese glorioso momento ya casi llega!</vt:lpstr>
      <vt:lpstr>Presentación de PowerPoint</vt:lpstr>
      <vt:lpstr>Adán fue expulsado del Edén, Cristo regresa para llevarlo nuevamente a su hogar. </vt:lpstr>
      <vt:lpstr>Nuevos Cielos, Nueva Tierra</vt:lpstr>
      <vt:lpstr>Este es el regalo que Dios te tiene a ti: Una casa de oro en la ciudad, y una parcela, de muchos kits para que la disfrutes por la eternidad.</vt:lpstr>
      <vt:lpstr>¡Exentos de dolor, pobreza o soledad!</vt:lpstr>
      <vt:lpstr>Presentación de PowerPoint</vt:lpstr>
      <vt:lpstr>Presentación de PowerPoint</vt:lpstr>
      <vt:lpstr>En estos textos, la Palabra de Dios nos describe lo que será la nueva creación de Dios, el Edén restaurado, tal como era en el principio de la creación.</vt:lpstr>
      <vt:lpstr>Presentación de PowerPoint</vt:lpstr>
      <vt:lpstr>Conclusión: ¡JESÚS VUELVE PRONTO!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MEJORES PROMESAS N°2.</dc:title>
  <dc:creator>HUMBERTO</dc:creator>
  <cp:lastModifiedBy>HUMBERTO</cp:lastModifiedBy>
  <cp:revision>42</cp:revision>
  <dcterms:created xsi:type="dcterms:W3CDTF">2015-12-28T22:43:21Z</dcterms:created>
  <dcterms:modified xsi:type="dcterms:W3CDTF">2015-12-29T14:25:16Z</dcterms:modified>
</cp:coreProperties>
</file>